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pPr algn="l"/>
            <a:fld id="{A5B0A250-5CC0-1746-B209-08E8B0DAE6AF}" type="datetimeFigureOut">
              <a:rPr lang="en-US" smtClean="0"/>
              <a:pPr algn="l"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8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4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92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7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7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7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5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5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0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46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4357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53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658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66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37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B0A250-5CC0-1746-B209-08E8B0DAE6A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6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0A250-5CC0-1746-B209-08E8B0DAE6AF}" type="datetimeFigureOut">
              <a:rPr lang="en-US" smtClean="0"/>
              <a:pPr/>
              <a:t>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30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 liquid art">
            <a:extLst>
              <a:ext uri="{FF2B5EF4-FFF2-40B4-BE49-F238E27FC236}">
                <a16:creationId xmlns:a16="http://schemas.microsoft.com/office/drawing/2014/main" id="{C87FEF65-CE77-C529-481E-DB1F4E48F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5529" r="9091" b="14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68E49D-2E63-25F9-6C6D-EC03DF024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014139"/>
            <a:ext cx="9448800" cy="1825096"/>
          </a:xfrm>
        </p:spPr>
        <p:txBody>
          <a:bodyPr>
            <a:normAutofit/>
          </a:bodyPr>
          <a:lstStyle/>
          <a:p>
            <a:r>
              <a:rPr lang="ru-RU" dirty="0"/>
              <a:t>Лев николаевич</a:t>
            </a:r>
            <a:br>
              <a:rPr lang="ru-RU" dirty="0"/>
            </a:br>
            <a:r>
              <a:rPr lang="ru-RU" dirty="0"/>
              <a:t>   Толстой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E9DEB-4601-91B4-0DCD-0A227DCE7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842935"/>
            <a:ext cx="9448800" cy="685800"/>
          </a:xfrm>
        </p:spPr>
        <p:txBody>
          <a:bodyPr>
            <a:normAutofit/>
          </a:bodyPr>
          <a:lstStyle/>
          <a:p>
            <a:r>
              <a:rPr lang="ru-RU" dirty="0"/>
              <a:t>Презентазция от Левон Жамхарйан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55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69DD-9DAB-DD8E-59AC-8D7C29C9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964706" cy="1293028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7B82-2880-280E-79E5-B56CA484C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81636"/>
            <a:ext cx="10820400" cy="5237050"/>
          </a:xfrm>
        </p:spPr>
        <p:txBody>
          <a:bodyPr/>
          <a:lstStyle/>
          <a:p>
            <a:r>
              <a:rPr lang="ru-RU" dirty="0"/>
              <a:t>        </a:t>
            </a:r>
            <a:r>
              <a:rPr lang="ru-RU" sz="4000" dirty="0"/>
              <a:t>Где родился Лев Николаевич Толстой </a:t>
            </a:r>
          </a:p>
          <a:p>
            <a:endParaRPr lang="ru-RU" sz="2800" b="0" i="0" dirty="0">
              <a:solidFill>
                <a:srgbClr val="E8EAED"/>
              </a:solidFill>
              <a:effectLst/>
              <a:latin typeface="Google Sans"/>
            </a:endParaRPr>
          </a:p>
          <a:p>
            <a:endParaRPr lang="ru-RU" sz="2800" dirty="0">
              <a:solidFill>
                <a:srgbClr val="E8EAED"/>
              </a:solidFill>
              <a:latin typeface="Google Sans"/>
            </a:endParaRPr>
          </a:p>
          <a:p>
            <a:r>
              <a:rPr lang="ru-RU" sz="2800" b="0" i="0" dirty="0">
                <a:solidFill>
                  <a:srgbClr val="E8EAED"/>
                </a:solidFill>
                <a:effectLst/>
                <a:latin typeface="Google Sans"/>
              </a:rPr>
              <a:t>Лев Николаевич Толстой родился 28 августа 9 сентября 1828 г. в </a:t>
            </a:r>
            <a:r>
              <a:rPr lang="ru-RU" sz="2800" b="0" i="0" dirty="0">
                <a:solidFill>
                  <a:srgbClr val="E2EEFF"/>
                </a:solidFill>
                <a:effectLst/>
                <a:latin typeface="Google Sans"/>
              </a:rPr>
              <a:t>родовом имении Ясная Поляна (сейчас музей-усадьба Л.</a:t>
            </a:r>
            <a:r>
              <a:rPr lang="ru-RU" sz="2800" b="0" i="0" dirty="0">
                <a:solidFill>
                  <a:srgbClr val="E8EAED"/>
                </a:solidFill>
                <a:effectLst/>
                <a:latin typeface="Google Sans"/>
              </a:rPr>
              <a:t> </a:t>
            </a:r>
            <a:r>
              <a:rPr lang="ru-RU" sz="2800" b="0" i="0" dirty="0">
                <a:solidFill>
                  <a:srgbClr val="E2EEFF"/>
                </a:solidFill>
                <a:effectLst/>
                <a:latin typeface="Google Sans"/>
              </a:rPr>
              <a:t>Н.</a:t>
            </a:r>
            <a:r>
              <a:rPr lang="ru-RU" sz="2800" b="0" i="0" dirty="0">
                <a:solidFill>
                  <a:srgbClr val="E8EAED"/>
                </a:solidFill>
                <a:effectLst/>
                <a:latin typeface="Google Sans"/>
              </a:rPr>
              <a:t> </a:t>
            </a:r>
            <a:r>
              <a:rPr lang="ru-RU" sz="2800" b="0" i="0" dirty="0">
                <a:solidFill>
                  <a:srgbClr val="E2EEFF"/>
                </a:solidFill>
                <a:effectLst/>
                <a:latin typeface="Google Sans"/>
              </a:rPr>
              <a:t>Толстого в Щёкинском р-не Тульской области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8964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9066-9020-8F2C-1EC9-6D347B255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16937"/>
            <a:ext cx="10820400" cy="4024125"/>
          </a:xfrm>
        </p:spPr>
        <p:txBody>
          <a:bodyPr>
            <a:normAutofit/>
          </a:bodyPr>
          <a:lstStyle/>
          <a:p>
            <a:r>
              <a:rPr lang="ru-RU" sz="4400" dirty="0"/>
              <a:t>   Где учился Лев Николаевич Толстой</a:t>
            </a:r>
          </a:p>
          <a:p>
            <a:r>
              <a:rPr lang="ru-RU" sz="3200" b="0" i="0" dirty="0">
                <a:solidFill>
                  <a:srgbClr val="E2EEFF"/>
                </a:solidFill>
                <a:effectLst/>
                <a:latin typeface="Google Sans"/>
              </a:rPr>
              <a:t>Яснополянская школа</a:t>
            </a:r>
            <a:r>
              <a:rPr lang="ru-RU" sz="3200" b="0" i="0" dirty="0">
                <a:solidFill>
                  <a:srgbClr val="BDC1C6"/>
                </a:solidFill>
                <a:effectLst/>
                <a:latin typeface="Google Sans"/>
              </a:rPr>
              <a:t>, в 1859—1862 начальная школа, открытая Л. Н. Толстым в его усадьбе Ясная Поляна для крестьянских детей окрестных деревень. Кроме Толстого, в ней работали 4 учителя.</a:t>
            </a:r>
            <a:endParaRPr lang="ru-RU" sz="32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3506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military uniform&#10;&#10;Description automatically generated">
            <a:extLst>
              <a:ext uri="{FF2B5EF4-FFF2-40B4-BE49-F238E27FC236}">
                <a16:creationId xmlns:a16="http://schemas.microsoft.com/office/drawing/2014/main" id="{506C7637-45DF-15B6-0DE0-D2D602A3B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4439" b="-1"/>
          <a:stretch/>
        </p:blipFill>
        <p:spPr>
          <a:xfrm>
            <a:off x="630705" y="746124"/>
            <a:ext cx="3644962" cy="54725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D2FDA-0165-7937-78F5-5B71D98C8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0" y="2194560"/>
            <a:ext cx="6832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dirty="0"/>
              <a:t>        Родители Л. Н. Толстой</a:t>
            </a:r>
            <a:endParaRPr lang="en-US" sz="1900" dirty="0"/>
          </a:p>
          <a:p>
            <a:pPr marL="0" indent="0">
              <a:buNone/>
            </a:pPr>
            <a:endParaRPr lang="ru-RU" sz="1900" dirty="0"/>
          </a:p>
          <a:p>
            <a:pPr marL="0" indent="0">
              <a:buNone/>
            </a:pPr>
            <a:r>
              <a:rPr lang="en-US" sz="1900" dirty="0"/>
              <a:t>O</a:t>
            </a:r>
            <a:r>
              <a:rPr lang="ru-RU" sz="1900" dirty="0"/>
              <a:t>тец</a:t>
            </a:r>
            <a:r>
              <a:rPr lang="en-US" sz="1900" dirty="0"/>
              <a:t>-</a:t>
            </a:r>
            <a:r>
              <a:rPr lang="ru-RU" sz="1900" dirty="0"/>
              <a:t>Неколай Толстой Ильич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ru-RU" sz="1900" dirty="0"/>
              <a:t>отец Толстого, родился 26 июня 1794 г. «Отец был среднего роста, хорошо сложённый живой сангвиник, с приятным лицом и с всегда грустными глазами», — писал о нем Толстой в «Воспоминаниях». Он упоминал и другие характеристики отца, у которого были «сангвиническая красная шея», «бодрый быстрый шаг», «бодрый, ласковый голос», «добрые красивые глаза», «грациозные, мужественные движения».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6761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black dress&#10;&#10;Description automatically generated">
            <a:extLst>
              <a:ext uri="{FF2B5EF4-FFF2-40B4-BE49-F238E27FC236}">
                <a16:creationId xmlns:a16="http://schemas.microsoft.com/office/drawing/2014/main" id="{E3D3B784-172E-5E92-1658-EFA525320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5" y="1399028"/>
            <a:ext cx="3644962" cy="43350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3F1D6-935B-25E7-971F-8913CBA3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0" y="2194560"/>
            <a:ext cx="6832600" cy="4024125"/>
          </a:xfrm>
        </p:spPr>
        <p:txBody>
          <a:bodyPr>
            <a:normAutofit/>
          </a:bodyPr>
          <a:lstStyle/>
          <a:p>
            <a:r>
              <a:rPr lang="ru-RU" sz="1700"/>
              <a:t>Мать-</a:t>
            </a:r>
            <a:r>
              <a:rPr lang="ru-RU" sz="1700" b="0" i="0">
                <a:effectLst/>
                <a:latin typeface="Google Sans"/>
              </a:rPr>
              <a:t>Мария Николаевна Волконская</a:t>
            </a:r>
          </a:p>
          <a:p>
            <a:pPr marL="0" indent="0">
              <a:buNone/>
            </a:pPr>
            <a:br>
              <a:rPr lang="ru-RU" sz="1700"/>
            </a:br>
            <a:r>
              <a:rPr lang="ru-RU" sz="1700"/>
              <a:t>Толстая Мария Николаевна (рожд. кн. Волконская; 1790–1830). Толстой не помнил своей матери, она умерла, когда ему не исполнилось и двух лет; в «Воспоминаниях» он писал: «Матери своей я совершенно не помню. Мне было полтора года, когда она скончалась. По странной случайности не осталось ни одного её портрета, так что как реальное физическое существо я не могу себе представить её. Я отчасти рад этому, потому что в представлении моём о ней есть только её духовный облик, и всё, что я знаю о ней, всё прекрасно...». Высокий духовный облик матери, ее лучистые глаза Толстой придал героине романа «Война и мир» княжне Марье.</a:t>
            </a: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16760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2B5B7-594C-0EB9-80A9-CF73BC71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76518"/>
            <a:ext cx="10820400" cy="5842167"/>
          </a:xfrm>
        </p:spPr>
        <p:txBody>
          <a:bodyPr>
            <a:normAutofit/>
          </a:bodyPr>
          <a:lstStyle/>
          <a:p>
            <a:r>
              <a:rPr lang="ru-RU" sz="4400" dirty="0"/>
              <a:t> Дери Л. Н. Толстово</a:t>
            </a:r>
          </a:p>
          <a:p>
            <a:endParaRPr lang="ru-RU" sz="4400" dirty="0"/>
          </a:p>
          <a:p>
            <a:endParaRPr lang="ru-RU" sz="4400" dirty="0"/>
          </a:p>
          <a:p>
            <a:r>
              <a:rPr lang="ru-RU" sz="3600" b="0" i="0" dirty="0">
                <a:solidFill>
                  <a:srgbClr val="BDC1C6"/>
                </a:solidFill>
                <a:effectLst/>
                <a:latin typeface="Google Sans"/>
              </a:rPr>
              <a:t>Брак был счастливый. В семье было </a:t>
            </a:r>
            <a:r>
              <a:rPr lang="ru-RU" sz="3600" b="0" i="0" dirty="0">
                <a:solidFill>
                  <a:srgbClr val="E2EEFF"/>
                </a:solidFill>
                <a:effectLst/>
                <a:latin typeface="Google Sans"/>
              </a:rPr>
              <a:t>пятеро</a:t>
            </a:r>
            <a:r>
              <a:rPr lang="ru-RU" sz="3600" b="0" i="0" dirty="0">
                <a:solidFill>
                  <a:srgbClr val="BDC1C6"/>
                </a:solidFill>
                <a:effectLst/>
                <a:latin typeface="Google Sans"/>
              </a:rPr>
              <a:t> детей: У них было пятеро детей: Николай (1823—1860), Сергей (1826—1904), Дмитрий (1827—1856), Лев, Мария (1830—1912).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13521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F5E35-9A08-3C7D-B8A4-0A438B7EF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741" y="470648"/>
            <a:ext cx="10820400" cy="5667356"/>
          </a:xfrm>
        </p:spPr>
        <p:txBody>
          <a:bodyPr>
            <a:normAutofit/>
          </a:bodyPr>
          <a:lstStyle/>
          <a:p>
            <a:r>
              <a:rPr lang="ru-RU" sz="4800" dirty="0"/>
              <a:t>Смерть Лев Николаевич Толстой</a:t>
            </a:r>
          </a:p>
          <a:p>
            <a:r>
              <a:rPr lang="ru-RU" sz="3200" b="0" i="0" dirty="0">
                <a:solidFill>
                  <a:srgbClr val="BDC1C6"/>
                </a:solidFill>
                <a:effectLst/>
                <a:latin typeface="Google Sans"/>
              </a:rPr>
              <a:t>Писателя не стало 20 ноября 1910 года. Причиной смерти Льва Толстого стала </a:t>
            </a:r>
            <a:r>
              <a:rPr lang="ru-RU" sz="3200" b="0" i="0" dirty="0">
                <a:solidFill>
                  <a:srgbClr val="E2EEFF"/>
                </a:solidFill>
                <a:effectLst/>
                <a:latin typeface="Google Sans"/>
              </a:rPr>
              <a:t>пневмония.</a:t>
            </a:r>
          </a:p>
          <a:p>
            <a:endParaRPr lang="ru-RU" sz="3200" dirty="0">
              <a:solidFill>
                <a:srgbClr val="E2EEFF"/>
              </a:solidFill>
              <a:latin typeface="Google Sans"/>
            </a:endParaRPr>
          </a:p>
          <a:p>
            <a:endParaRPr lang="ru-RU" sz="3200" b="0" i="0" dirty="0">
              <a:solidFill>
                <a:srgbClr val="E2EEFF"/>
              </a:solidFill>
              <a:effectLst/>
              <a:latin typeface="Google Sans"/>
            </a:endParaRPr>
          </a:p>
          <a:p>
            <a:endParaRPr lang="ru-RU" sz="3200" dirty="0">
              <a:solidFill>
                <a:srgbClr val="E2EEFF"/>
              </a:solidFill>
              <a:latin typeface="Google Sans"/>
            </a:endParaRPr>
          </a:p>
          <a:p>
            <a:r>
              <a:rPr lang="ru-RU" sz="2400" b="0" i="0" dirty="0">
                <a:solidFill>
                  <a:srgbClr val="E8EAED"/>
                </a:solidFill>
                <a:effectLst/>
                <a:latin typeface="Google Sans"/>
              </a:rPr>
              <a:t>Пневмония (воспаление легких) – </a:t>
            </a:r>
            <a:r>
              <a:rPr lang="ru-RU" sz="2400" b="0" i="0" dirty="0">
                <a:solidFill>
                  <a:srgbClr val="E2EEFF"/>
                </a:solidFill>
                <a:effectLst/>
                <a:latin typeface="Google Sans"/>
              </a:rPr>
              <a:t>острое инфекционно-воспалительное заболевание легких, при котором в процесс вовлекаются все структурные элементы легочной ткани</a:t>
            </a:r>
            <a:r>
              <a:rPr lang="ru-RU" sz="2400" b="0" i="0" dirty="0">
                <a:solidFill>
                  <a:srgbClr val="E8EAED"/>
                </a:solidFill>
                <a:effectLst/>
                <a:latin typeface="Google Sans"/>
              </a:rPr>
              <a:t>. Воспаление легких до появления антибиотиков было одним из самых грозных заболеваний.</a:t>
            </a:r>
            <a:endParaRPr lang="ru-RU" sz="2400" b="0" i="0" dirty="0">
              <a:solidFill>
                <a:srgbClr val="E2EEFF"/>
              </a:solidFill>
              <a:effectLst/>
              <a:latin typeface="Google Sans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032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F6FB8-3079-DDDF-7516-FDE4CE07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B941-8CFC-429E-5F1C-2A82A4393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with a long beard sitting on a bench&#10;&#10;Description automatically generated">
            <a:extLst>
              <a:ext uri="{FF2B5EF4-FFF2-40B4-BE49-F238E27FC236}">
                <a16:creationId xmlns:a16="http://schemas.microsoft.com/office/drawing/2014/main" id="{43739578-C494-40AA-6777-C8D8EDC10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4027" y="-6895"/>
            <a:ext cx="12530884" cy="701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037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135</TotalTime>
  <Words>397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Google Sans</vt:lpstr>
      <vt:lpstr>Vapor Trail</vt:lpstr>
      <vt:lpstr>Лев николаевич    Толстой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Никалай Лев     Толстой</dc:title>
  <dc:creator>Լևոն Ժամհարյան-Դինա</dc:creator>
  <cp:lastModifiedBy>Լևոն Ժամհարյան-Դինա</cp:lastModifiedBy>
  <cp:revision>2</cp:revision>
  <dcterms:created xsi:type="dcterms:W3CDTF">2024-02-22T09:28:23Z</dcterms:created>
  <dcterms:modified xsi:type="dcterms:W3CDTF">2024-02-23T06:16:37Z</dcterms:modified>
</cp:coreProperties>
</file>