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von" initials="L" lastIdx="1" clrIdx="0">
    <p:extLst>
      <p:ext uri="{19B8F6BF-5375-455C-9EA6-DF929625EA0E}">
        <p15:presenceInfo xmlns:p15="http://schemas.microsoft.com/office/powerpoint/2012/main" userId="Lev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55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9AA00-FB75-4EC1-B0BD-2F9141691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4BA3A-D609-478C-8B94-80C90C3A0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07AEC-7132-4A61-8EB4-D477B37B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35B3-303A-4A71-8290-09CF8FE9BA6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95448-A352-47D1-962B-7F596960E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A258A-DE96-4D26-BBCA-79511FCE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CFBD-6976-4C56-A434-80660C8F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30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FC58D-AE6E-4B2B-8445-E2DC88E9A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A8C9A-E4E9-4CD6-A782-A6451D2C5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F79A6-3516-4973-A384-7673A6D78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35B3-303A-4A71-8290-09CF8FE9BA6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8241D-0E6D-4FDD-9A02-66B956AA9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73BD1-1090-46FE-8598-44EE5041C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CFBD-6976-4C56-A434-80660C8F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052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3FB95-2843-4C8D-B8EA-B40A41D95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F2AAF9-6D0A-43B1-A417-CD9177302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93326-4DD5-4AE0-A001-950904A23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35B3-303A-4A71-8290-09CF8FE9BA6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546D7-3F96-4142-B77B-F57638DF7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ADB27-4137-4DFF-A0E2-C8A2C01D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CFBD-6976-4C56-A434-80660C8F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60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92BE8-76AA-471E-89D3-ECCAC1A2B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472F6-DC2B-4A38-A496-9FC58F89E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E35DE6-CE22-400F-8238-5A64129E1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610886-54EC-4B89-8DEC-5500F70E3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35B3-303A-4A71-8290-09CF8FE9BA6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9DFA9-7A6B-401B-83FB-B1BB5D599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95710-4A8D-4218-9EE5-7AE437D53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CFBD-6976-4C56-A434-80660C8F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1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D43F6-FD35-44E4-AB85-9D315ACA7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855441-E8F2-4BA6-AEA6-9FA127014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A54894-B1F1-4CB1-8DA7-F5FC71C72F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9D8697-9095-46E0-ACE5-B58F31C05B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AF42BA-6F58-437A-B62E-2C31CFD056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21C536-6F92-4E66-AEF2-1675152A0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35B3-303A-4A71-8290-09CF8FE9BA6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16719F-30C4-4C71-A4BC-DD5A03F4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9A847B-FB36-40D9-882D-12288D32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CFBD-6976-4C56-A434-80660C8F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449AE-BD4A-446F-9169-E58C489C6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30DFCF-8CD9-4465-ADAB-4C14C1D2D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35B3-303A-4A71-8290-09CF8FE9BA6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32EAEF-11E6-40AA-950F-05F7B1518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258AC7-2E61-4D27-A6CB-E141427B0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CFBD-6976-4C56-A434-80660C8F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59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DDD6B7-3AC6-4B7F-9745-A063F77DC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35B3-303A-4A71-8290-09CF8FE9BA6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5E8EBA-BAF1-455A-9040-7AFC79039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A064D-F1F6-4CBA-8307-E1E51A0AF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CFBD-6976-4C56-A434-80660C8F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06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F1E63-F28F-49D3-AA5A-7268E22FC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05983-BABF-481B-AA9C-327B9031D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E32EA-7481-4565-8A04-C93F34A2D2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BE68E-9D11-4352-AED0-1A569EB83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35B3-303A-4A71-8290-09CF8FE9BA6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3E85E2-B1F2-4E1D-9D4B-156ED812E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D23541-008E-4571-A9BD-0B02EE560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CFBD-6976-4C56-A434-80660C8F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51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AE3B9-FED6-415B-B2A0-12440601D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108C94-177C-4A17-B155-7D3050564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3297F-825C-4DA8-9C7D-37A30F8D2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AA76AB-58A1-45A5-B940-41F33D697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35B3-303A-4A71-8290-09CF8FE9BA6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DC982-EB4D-40C7-AFA6-5CDD9FC2F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204FF9-EBF2-4FEC-8039-4271A5908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CFBD-6976-4C56-A434-80660C8F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66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77CAF-F63D-4930-B22E-A02630CED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F9FD7A-66C8-4AD2-A950-4E4AF6562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FB5AF-D32F-46F5-8CA7-E8407E530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35B3-303A-4A71-8290-09CF8FE9BA6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6AA23-1E72-4F64-90D5-6534FEA4E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3BA6D-8B20-4117-BEAD-5E76DCCCD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CFBD-6976-4C56-A434-80660C8F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854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CCFA30-CADF-4E3F-B1AA-85C59E263A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3E5ACB-EE68-4D9B-B73A-E014D7ECA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C9457-012E-4FF5-B4BB-E49785DFC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35B3-303A-4A71-8290-09CF8FE9BA6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28ADA-76B1-405E-BD23-60A50D4A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BB7EE-F85D-423A-BDA8-B157D76E9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CFBD-6976-4C56-A434-80660C8F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99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C69672-040F-444E-B9EF-AA690040B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5B464-85CA-4B10-90EA-FAF49618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D7953-5025-4396-8167-12E5703D2B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E35B3-303A-4A71-8290-09CF8FE9BA6E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0A6A7-D330-42E7-8FBD-BF36ECA06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1AA1C-567F-44F7-9BD9-894923C88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ACFBD-6976-4C56-A434-80660C8F2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72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D251C12-E228-41DE-B3E3-E893E5D000E3}"/>
              </a:ext>
            </a:extLst>
          </p:cNvPr>
          <p:cNvSpPr/>
          <p:nvPr/>
        </p:nvSpPr>
        <p:spPr>
          <a:xfrm>
            <a:off x="7021096" y="0"/>
            <a:ext cx="5263146" cy="38974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DEB5BE-790E-4A15-920D-181D5D4CC0A7}"/>
              </a:ext>
            </a:extLst>
          </p:cNvPr>
          <p:cNvSpPr/>
          <p:nvPr/>
        </p:nvSpPr>
        <p:spPr>
          <a:xfrm>
            <a:off x="0" y="0"/>
            <a:ext cx="7021095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Новый год обои 8K Ultra HD, Новый год HD картинки, 7680x4320 фото скачать  бесплатно">
            <a:extLst>
              <a:ext uri="{FF2B5EF4-FFF2-40B4-BE49-F238E27FC236}">
                <a16:creationId xmlns:a16="http://schemas.microsoft.com/office/drawing/2014/main" id="{2E26FA75-8926-45C5-BD20-34301AF57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095" y="3897480"/>
            <a:ext cx="5263146" cy="296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742B57-375A-4B9A-86A0-5CE93F559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2894" y="203703"/>
            <a:ext cx="9144000" cy="995361"/>
          </a:xfrm>
        </p:spPr>
        <p:txBody>
          <a:bodyPr>
            <a:normAutofit fontScale="90000"/>
          </a:bodyPr>
          <a:lstStyle/>
          <a:p>
            <a:r>
              <a:rPr lang="ru-RU" sz="7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Новый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год                               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bertus Extra Bold" panose="020E0802040304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C1DC5C-1D55-4E7F-A54F-C2287BCC22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905" y="1720391"/>
            <a:ext cx="9144000" cy="1655762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Презентация новый год 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Участники Самвел Бабанйан и Левон Жамхарйан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909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3FE89-7F59-41FD-8F68-1F97CC125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1" y="0"/>
            <a:ext cx="121839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801BC5-954B-4DC4-8872-3FFB89EC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2452" y="906546"/>
            <a:ext cx="7287126" cy="1325563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Новый год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2CCE2-4199-46E3-BDE5-81CF488C3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422" y="1930400"/>
            <a:ext cx="10515600" cy="5613399"/>
          </a:xfrm>
          <a:solidFill>
            <a:schemeClr val="accent1">
              <a:alpha val="69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Новый год — это праздник, когда люди собираются вместе, провожают старый год и встречают новый. </a:t>
            </a:r>
          </a:p>
          <a:p>
            <a:pPr marL="0" indent="0" algn="ctr">
              <a:buNone/>
            </a:pPr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Новый год — самый ожидаемый праздник для большинства. Люди празднуют Новый год с 31 декабря по 1 января.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2026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D обои на рабочий стол (1920х1080) - Праздники новый год">
            <a:extLst>
              <a:ext uri="{FF2B5EF4-FFF2-40B4-BE49-F238E27FC236}">
                <a16:creationId xmlns:a16="http://schemas.microsoft.com/office/drawing/2014/main" id="{24776546-A72B-430E-BCE5-7DD5CC0CC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E9C964-909D-4961-A6F6-2ACA6D857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6411"/>
            <a:ext cx="10515600" cy="1888958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празднуют  новый год в Норвегии 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00DEB-E86D-4E88-BB52-0CDB0B21F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1" indent="0">
              <a:buNone/>
            </a:pP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Празднование Нового года считается семейным торжеством. Оно проходит спокойно и скромно. В домах обязательно растапливают камин, на стол подаётся фаршированный индюк и пудинг с миндалём и рисом. Миндальные орешки, как и наши монетки, – символ счастья и благополучия.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6877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D обои на рабочий стол (1920х1080) - Праздники новый год">
            <a:extLst>
              <a:ext uri="{FF2B5EF4-FFF2-40B4-BE49-F238E27FC236}">
                <a16:creationId xmlns:a16="http://schemas.microsoft.com/office/drawing/2014/main" id="{192FCAEF-7F3B-458E-A5D9-20D3BBFC2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3496EF-0572-497F-AFCD-45BDA22F8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643" y="365125"/>
            <a:ext cx="11393904" cy="1325563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празднуют  новый год в Китае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68283-FC55-4BDD-A243-E8A32C1A6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Празднование китайского Нового года проходит шумно и красочно. Обязательная часть торжества — традиционные танцы с движениями, имитирующими повадки животных. Их демонстрируют на главных площадях всех крупных городов. Танец льва обычно исполняют два человека в нарядно расшитых костюмах.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3334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D обои на рабочий стол (1920х1080) - Праздники новый год">
            <a:extLst>
              <a:ext uri="{FF2B5EF4-FFF2-40B4-BE49-F238E27FC236}">
                <a16:creationId xmlns:a16="http://schemas.microsoft.com/office/drawing/2014/main" id="{FCCFA6BB-0D8B-4FB5-A3CB-3B5E9C6B8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8B0FF6-E4B6-4A77-80F9-CCC2C354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празднуют  новый год в Канаде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F465B-306D-4D9C-A880-F488A052F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Новый год в Канаде принято встречать тихо и спокойно, в отличие от Рождества. Здесь все любят этот праздник за еще один повод для выходного. По традиции Новый год в Канаде принято праздновать не за столом в семейном кругу, а на улицах, площадях, в кругу друзей, или на интересных вечеринках.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5385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На площади Республики зажгли огни главной елки | Radar Armenia">
            <a:extLst>
              <a:ext uri="{FF2B5EF4-FFF2-40B4-BE49-F238E27FC236}">
                <a16:creationId xmlns:a16="http://schemas.microsoft.com/office/drawing/2014/main" id="{6D8E7848-E583-4CFC-A96D-4EA392040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1652" y="0"/>
            <a:ext cx="128219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BA1271-6053-428C-8272-55F3E2A0E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32" y="566487"/>
            <a:ext cx="10884568" cy="1325563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празднуют  новый год в Армении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A0128-F01C-437F-9FB7-6C4BC9BA8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Традиционно местные жители празднуют Новый год дома в кругу семьи, за богато накрытым столом. Однако в последние годы многие предпочитают проводить ночь с 31 декабря по 1 января в различных клубах, барах и ресторанах либо на Площади Республики, где ежегодно устанавливается главная елка страны.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utoShape 4" descr="Новый год в Армении 2025 — Новогодний тур | Барев Армения Тур">
            <a:extLst>
              <a:ext uri="{FF2B5EF4-FFF2-40B4-BE49-F238E27FC236}">
                <a16:creationId xmlns:a16="http://schemas.microsoft.com/office/drawing/2014/main" id="{8242841A-43C0-4DFF-A361-E9D61955A3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2821" y="-2354179"/>
            <a:ext cx="5935579" cy="593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85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Рождественские обои на рабочий стол - 58 фото">
            <a:extLst>
              <a:ext uri="{FF2B5EF4-FFF2-40B4-BE49-F238E27FC236}">
                <a16:creationId xmlns:a16="http://schemas.microsoft.com/office/drawing/2014/main" id="{CB098C4A-6B8C-472D-86F8-FE310B133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204834" cy="762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BE5E70-62BD-4E7B-9576-BB77F0E93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41" y="365125"/>
            <a:ext cx="11694695" cy="1325563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празднуют  новый год в Казахстане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0A31C-4756-4715-85B5-DE839E418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Праздник встречи Нового года традиционно начинают отмечать с вечера 31 декабря. В городах и селах проходят массовые гуляния, а в момент наступления Нового года даётся салют. На улицах городов можно встретить Деда Мороза и Снегурочку. Казахи часто называют Деда Мороза Аяз Ата, что дословно переводится «Дед Мороз».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731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Рождественские обои на рабочий стол - 58 фото">
            <a:extLst>
              <a:ext uri="{FF2B5EF4-FFF2-40B4-BE49-F238E27FC236}">
                <a16:creationId xmlns:a16="http://schemas.microsoft.com/office/drawing/2014/main" id="{DCAE951E-EFC6-4DD2-A164-39073FD9F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85582" cy="761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43F1EC-E285-4A23-8ED0-59477D85D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16" y="365125"/>
            <a:ext cx="11718758" cy="1325563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празднуют  новый год в Англии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C919B-8031-43AC-BEA9-8DB822BD9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Новый год в Англии празднуется 1 января и является официальным государственным праздником. В этот день закрыты все магазины и государственные учреждения, общественный транспорт практически не работает. Англичане устраивают домашние застолья, вечеринки и с удовольствием ходят друг к другу в гости.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6758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Рождественские обои на рабочий стол - 58 фото">
            <a:extLst>
              <a:ext uri="{FF2B5EF4-FFF2-40B4-BE49-F238E27FC236}">
                <a16:creationId xmlns:a16="http://schemas.microsoft.com/office/drawing/2014/main" id="{BEECADB9-1062-458A-9D60-476EBF597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17211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FA9F15-67AD-44CC-8E08-DA4A65AB0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05" y="365125"/>
            <a:ext cx="10932695" cy="1325563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празднуют  новый год в Швеции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A9A8B-8B19-4544-B3AB-75F3B1EDE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Жители Швеции отмечают Новый год шумно и весело. Они выходят на улицы, поют песни, свистят в свистки и дудки, запускают фейерверки. Шведы верят, что громкие звуки и веселье отпугивают злых духов, магов и ведьм.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3134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Новый Год в Мексике. Как празднуют новый год в Мексике.">
            <a:extLst>
              <a:ext uri="{FF2B5EF4-FFF2-40B4-BE49-F238E27FC236}">
                <a16:creationId xmlns:a16="http://schemas.microsoft.com/office/drawing/2014/main" id="{B215DE9F-DAA7-43C5-976D-9AFF0FE74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62526"/>
            <a:ext cx="12192000" cy="813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37F28-147B-43B4-9F77-3C82D1049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42" y="365125"/>
            <a:ext cx="11261558" cy="1325563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празднуют  новый год в Мексике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AA354-8397-4CF9-9458-F51FE96C9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и во всем мире, мексиканцы празднуют Новый год в ночь на первое января. В саму новогоднюю ночь на центральной площади города или деревни можно поучаствовать в различных ярмарках и конкурсах, послушать музыку и увидеть традиционные танцы индейцев Мексики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8123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Тур на Новый Год 2025 в Париж из Минска🎅 ДатаТур">
            <a:extLst>
              <a:ext uri="{FF2B5EF4-FFF2-40B4-BE49-F238E27FC236}">
                <a16:creationId xmlns:a16="http://schemas.microsoft.com/office/drawing/2014/main" id="{822501B0-ED7B-4EBB-AD49-41E7E10DA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3746"/>
            <a:ext cx="12192000" cy="812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FE9EDD-F2CA-4F5A-A8E0-F166E8F5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Франция</a:t>
            </a:r>
            <a:r>
              <a:rPr lang="ru-RU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6FBA1-7E3B-4197-8E09-B4E100F09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00" y="185102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</a:p>
          <a:p>
            <a:pPr marL="0" indent="0">
              <a:buNone/>
            </a:pP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 написано, что французы переодеваются в костюмы клоунов и гуляють по улицам,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ноооо я праздновал Новый год во Франции с семьёй моего дяди и ничего подобного не видел. </a:t>
            </a:r>
          </a:p>
          <a:p>
            <a:pPr marL="0" indent="0">
              <a:buNone/>
            </a:pP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тут у меня появились сомнения в достоверности данного источника...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 скрипту 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Лёва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5713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Новый год обои 8K Ultra HD, Новый год HD картинки, 7680x4320 фото скачать  бесплатно">
            <a:extLst>
              <a:ext uri="{FF2B5EF4-FFF2-40B4-BE49-F238E27FC236}">
                <a16:creationId xmlns:a16="http://schemas.microsoft.com/office/drawing/2014/main" id="{06B9F371-1929-4F97-87AC-AA3BEFD31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91" y="24948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A1F25-E780-4EFE-A7FD-7D28EAE1E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620" y="249488"/>
            <a:ext cx="11701379" cy="596081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Мне самому понравилось как празднуют норвежцы ведь они собираются за столом  со своей семьёй и провожают старый год. </a:t>
            </a:r>
          </a:p>
          <a:p>
            <a:pPr marL="0" indent="0">
              <a:buNone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Наша семья празнует также - мы собираемся вместе общаемся, обсуждаем, что было в прошлом году хорошего и строим планы на будущие год. </a:t>
            </a:r>
          </a:p>
          <a:p>
            <a:pPr marL="0" indent="0">
              <a:buNone/>
            </a:pP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 участник отказался от коментариев.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91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578</Words>
  <Application>Microsoft Office PowerPoint</Application>
  <PresentationFormat>Widescreen</PresentationFormat>
  <Paragraphs>37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Albertus Extra Bold</vt:lpstr>
      <vt:lpstr>Arial</vt:lpstr>
      <vt:lpstr>Calibri</vt:lpstr>
      <vt:lpstr>Calibri Light</vt:lpstr>
      <vt:lpstr>Office Theme</vt:lpstr>
      <vt:lpstr>Новый год                                </vt:lpstr>
      <vt:lpstr>Новый год</vt:lpstr>
      <vt:lpstr>Как празднуют  новый год в Норвегии </vt:lpstr>
      <vt:lpstr>Как празднуют  новый год в Китае</vt:lpstr>
      <vt:lpstr>Как празднуют  новый год в Канаде</vt:lpstr>
      <vt:lpstr>Как празднуют  новый год в Армении</vt:lpstr>
      <vt:lpstr>Как празднуют  новый год в Казахстане</vt:lpstr>
      <vt:lpstr>Как празднуют  новый год в Англии</vt:lpstr>
      <vt:lpstr>Как празднуют  новый год в Швеции</vt:lpstr>
      <vt:lpstr>Как празднуют  новый год в Мексике</vt:lpstr>
      <vt:lpstr>Франция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Новый год                                </dc:title>
  <dc:creator>Levon</dc:creator>
  <cp:lastModifiedBy>Levon</cp:lastModifiedBy>
  <cp:revision>1</cp:revision>
  <dcterms:created xsi:type="dcterms:W3CDTF">2024-12-16T06:15:21Z</dcterms:created>
  <dcterms:modified xsi:type="dcterms:W3CDTF">2024-12-16T20:07:16Z</dcterms:modified>
</cp:coreProperties>
</file>