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33" d="100"/>
          <a:sy n="33" d="100"/>
        </p:scale>
        <p:origin x="1924" y="10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656E2-F0DC-497D-87DE-1CA5CC3709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3C75E5-5A0F-47E1-AB99-65B2E29768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F1431-428C-40E4-ABDF-8549E1E39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5F44-FC8F-46A5-B8EC-8F0D8250CDDD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01BE1-EB33-45A4-982C-29FAF3F9D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7BA74C-338D-4D3F-9E00-0D5DD16F0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02057-168B-47F6-85BE-F4649AA0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42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C791E-639F-4B81-BE15-0A4E148D5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BC694-07BE-46EF-93ED-1ADACE624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BFE9A-00C8-4D2C-BAA7-1F1527E2E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5F44-FC8F-46A5-B8EC-8F0D8250CDDD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C9D37-EB36-46C8-91DF-B4FB921A5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C5119-584C-4988-BF6A-44CE7BD75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02057-168B-47F6-85BE-F4649AA0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705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CC19D-F7E3-43CB-9EF1-D0AC73F93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8C8F43-60E9-4D0A-8770-B68040EC09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14991-D40D-41F1-B531-BAD06E39C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5F44-FC8F-46A5-B8EC-8F0D8250CDDD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8BABF-4965-40C6-BE46-717348374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038B49-487B-42D4-8133-0360B71D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02057-168B-47F6-85BE-F4649AA0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08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A3D37-3055-4DBD-A060-50ED53D11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B0CE0-662C-43D5-B04A-9EC900824D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D2461A-2838-478E-BBA9-12BDB35935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A951F5-ACA1-4F33-B371-237C3A2C2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5F44-FC8F-46A5-B8EC-8F0D8250CDDD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F87FA9-35E3-4466-99A1-DAB86976D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9273D0-719B-4524-A9B6-F290AC3F0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02057-168B-47F6-85BE-F4649AA0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069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B9963-681E-4ADE-9B04-13C25E33E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4D1207-5E68-49D6-9CEC-15BE00794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5C18DF-5BE5-4F0F-BE71-1269F1EF37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45A102-59A8-42FB-99F5-7C308F695C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EF5F53-3AFF-48EB-893E-796259E2E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1EC2CF-9E29-48E1-8B2B-8D176C59E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5F44-FC8F-46A5-B8EC-8F0D8250CDDD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0C74DF-5BCB-4704-9816-C59C91DDF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DA5F83-F299-4865-A7C9-7E02A1D33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02057-168B-47F6-85BE-F4649AA0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105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99247-DEFE-4478-9748-98A54C2DD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723C57-81CC-4641-8B65-F55CDB395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5F44-FC8F-46A5-B8EC-8F0D8250CDDD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7CA167-3AB4-4EF1-9622-DCB00AB48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F9FE3D-DF17-4FE9-8C33-AB3346855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02057-168B-47F6-85BE-F4649AA0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124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53F9A2-1D5A-453E-8153-4ED6235AD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5F44-FC8F-46A5-B8EC-8F0D8250CDDD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21C92C-4730-4F67-BFF9-642C2D41C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183F3D-A632-4BC2-B6EC-2030D2348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02057-168B-47F6-85BE-F4649AA0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173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A1E30-18F2-4BBC-BC26-3A1005BC1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CC09D-759F-4212-B966-B24439161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D8940-F3EB-42FA-80FB-76FA20D777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8DCFC6-14E0-4769-854F-A5B2DB6CE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5F44-FC8F-46A5-B8EC-8F0D8250CDDD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315EC-CBF6-4D0A-BB91-F9E064645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DDF7E-85BF-43C5-9344-5B7125CBF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02057-168B-47F6-85BE-F4649AA0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577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30D7F-17C9-4A4F-BAC4-3AC804BB4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47CD46-D4FE-4437-8EF6-C3E387FB03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25E51-7CD4-44A5-A6FE-D45A9271D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5B101-7EDE-40E8-BC10-594795EB4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5F44-FC8F-46A5-B8EC-8F0D8250CDDD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889030-3BBF-4AD8-B580-1C7F196E3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157F2A-C2E7-4E4F-8214-99EC23BC5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02057-168B-47F6-85BE-F4649AA0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960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EF7A9-D14C-4D0F-A1F5-7F5F3A43F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31B995-2809-4292-B445-7BA44CA01C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3956C-C7A9-4334-8454-89117BDFA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5F44-FC8F-46A5-B8EC-8F0D8250CDDD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C389B-28F5-419E-B8DD-5C6687B82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38C5B-5BBA-49CA-8C3B-D0FF29F5A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02057-168B-47F6-85BE-F4649AA0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398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CFAF78-1475-4FF6-A504-E3E4464206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6E069F-BE17-4FCF-B377-C0247DF0AF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55E3D8-73F1-4CB5-9F9E-5842D1ACC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5F44-FC8F-46A5-B8EC-8F0D8250CDDD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CF117-F0D6-4D80-A748-EB3DEF3F5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95DAA0-291C-4176-BF48-39FB95FDC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02057-168B-47F6-85BE-F4649AA0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459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9DFE33-251D-4409-A87F-04CA5C61F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6E14FD-6D2C-4769-80D4-6FAB51015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ACB30C-DE5C-42B3-84BA-ED9F2F8CDF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C5F44-FC8F-46A5-B8EC-8F0D8250CDDD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00DCF-4E2C-4E8E-BA65-4425918883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0659CF-29CB-45A5-AB87-F432DA0278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02057-168B-47F6-85BE-F4649AA0B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369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328F4A4-E84C-433B-A2FC-AE132EA98C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03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5F50BC-2F26-4CCF-9454-5D06EC88A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25487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Проект Ессенин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976473-CCE3-4720-9FD1-455FEE36E8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905000" y="6202363"/>
            <a:ext cx="9144000" cy="1655762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Автор проекта Левон Жамгарйан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8AE902-2678-4A9C-AC7A-6BA79CD2A899}"/>
              </a:ext>
            </a:extLst>
          </p:cNvPr>
          <p:cNvSpPr/>
          <p:nvPr/>
        </p:nvSpPr>
        <p:spPr>
          <a:xfrm>
            <a:off x="-6096000" y="0"/>
            <a:ext cx="6096000" cy="69265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4F0C08-1BC8-4EA7-BEC9-52F36F71DD05}"/>
              </a:ext>
            </a:extLst>
          </p:cNvPr>
          <p:cNvSpPr/>
          <p:nvPr/>
        </p:nvSpPr>
        <p:spPr>
          <a:xfrm>
            <a:off x="12192000" y="-38101"/>
            <a:ext cx="6096000" cy="69265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7532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328F4A4-E84C-433B-A2FC-AE132EA98C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03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5F50BC-2F26-4CCF-9454-5D06EC88A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25487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Проект Ессенин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976473-CCE3-4720-9FD1-455FEE36E8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905000" y="6202363"/>
            <a:ext cx="9144000" cy="1655762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Автор проекта Левон Жамгарйан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8AE902-2678-4A9C-AC7A-6BA79CD2A899}"/>
              </a:ext>
            </a:extLst>
          </p:cNvPr>
          <p:cNvSpPr/>
          <p:nvPr/>
        </p:nvSpPr>
        <p:spPr>
          <a:xfrm>
            <a:off x="0" y="-38101"/>
            <a:ext cx="6096000" cy="69265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4F0C08-1BC8-4EA7-BEC9-52F36F71DD05}"/>
              </a:ext>
            </a:extLst>
          </p:cNvPr>
          <p:cNvSpPr/>
          <p:nvPr/>
        </p:nvSpPr>
        <p:spPr>
          <a:xfrm>
            <a:off x="6096000" y="-38101"/>
            <a:ext cx="6096000" cy="69265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1017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403BE13-C540-4F33-9CF3-251ED24765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704" y="0"/>
            <a:ext cx="5165592" cy="7075784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9214E55-236E-4D80-BFF3-62E46E84764F}"/>
              </a:ext>
            </a:extLst>
          </p:cNvPr>
          <p:cNvSpPr/>
          <p:nvPr/>
        </p:nvSpPr>
        <p:spPr>
          <a:xfrm>
            <a:off x="0" y="32196"/>
            <a:ext cx="3600449" cy="68367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C1F795-9FBD-45E1-984E-6AFD6E80E50F}"/>
              </a:ext>
            </a:extLst>
          </p:cNvPr>
          <p:cNvSpPr/>
          <p:nvPr/>
        </p:nvSpPr>
        <p:spPr>
          <a:xfrm>
            <a:off x="8591551" y="21231"/>
            <a:ext cx="3600449" cy="68367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6CFA7B-3A72-4A8C-BEB0-2EB25AA8C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1" y="423735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chemeClr val="bg1">
                    <a:lumMod val="85000"/>
                  </a:schemeClr>
                </a:solidFill>
              </a:rPr>
              <a:t>Биография Ессенина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9B11C3-D40A-42CE-BAA1-16E104F0CF72}"/>
              </a:ext>
            </a:extLst>
          </p:cNvPr>
          <p:cNvSpPr/>
          <p:nvPr/>
        </p:nvSpPr>
        <p:spPr>
          <a:xfrm>
            <a:off x="292100" y="4402940"/>
            <a:ext cx="1173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>
                    <a:lumMod val="85000"/>
                  </a:schemeClr>
                </a:solidFill>
              </a:rPr>
              <a:t>Сергей Александрович Есенин (1895–1925) — русский поэт, один из ярчайших представителей русской литературы начала XX века, родился в селе Константиново Рязанской губернии в крестьянской семье. Образование получил в земском училище, а затем в Спас-Клепиковской учительской школе, где начал писать стихи. Переехав в Москву в 1912 году, посещал занятия в Народном университете Шанявского и работал в типографии, после чего переехал в Петроград и стал известен благодаря публикациям и знакомству с другими поэтами, такими как Александр Блок. Его творчество, отнесенное к «новокрестьянской лирике», а затем к имажинизму, принесло ему широкую известность. Есенин умер 28 декабря 1925 года в Ленинграде в возрасте 30 лет, оставив после себя более 500 стихотворений. 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22D0B6-39FF-43FB-AF50-C3F838FD34E0}"/>
              </a:ext>
            </a:extLst>
          </p:cNvPr>
          <p:cNvSpPr/>
          <p:nvPr/>
        </p:nvSpPr>
        <p:spPr>
          <a:xfrm>
            <a:off x="0" y="3450580"/>
            <a:ext cx="12192000" cy="346710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5FD010-B97F-4A08-BAA0-7A5A64ACDC14}"/>
              </a:ext>
            </a:extLst>
          </p:cNvPr>
          <p:cNvSpPr/>
          <p:nvPr/>
        </p:nvSpPr>
        <p:spPr>
          <a:xfrm>
            <a:off x="-346074" y="0"/>
            <a:ext cx="12538074" cy="346710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762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403BE13-C540-4F33-9CF3-251ED24765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704" y="0"/>
            <a:ext cx="5165592" cy="7075784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9214E55-236E-4D80-BFF3-62E46E84764F}"/>
              </a:ext>
            </a:extLst>
          </p:cNvPr>
          <p:cNvSpPr/>
          <p:nvPr/>
        </p:nvSpPr>
        <p:spPr>
          <a:xfrm>
            <a:off x="0" y="0"/>
            <a:ext cx="3600449" cy="686896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C1F795-9FBD-45E1-984E-6AFD6E80E50F}"/>
              </a:ext>
            </a:extLst>
          </p:cNvPr>
          <p:cNvSpPr/>
          <p:nvPr/>
        </p:nvSpPr>
        <p:spPr>
          <a:xfrm>
            <a:off x="8591551" y="-10963"/>
            <a:ext cx="3600449" cy="68689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6CFA7B-3A72-4A8C-BEB0-2EB25AA8C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1" y="423735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chemeClr val="bg1">
                    <a:lumMod val="85000"/>
                  </a:schemeClr>
                </a:solidFill>
              </a:rPr>
              <a:t>Биография Ессенина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9B11C3-D40A-42CE-BAA1-16E104F0CF72}"/>
              </a:ext>
            </a:extLst>
          </p:cNvPr>
          <p:cNvSpPr/>
          <p:nvPr/>
        </p:nvSpPr>
        <p:spPr>
          <a:xfrm>
            <a:off x="292100" y="4402940"/>
            <a:ext cx="1173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>
                    <a:lumMod val="85000"/>
                  </a:schemeClr>
                </a:solidFill>
              </a:rPr>
              <a:t>Сергей Александрович Есенин (1895–1925) — русский поэт, один из ярчайших представителей русской литературы начала XX века, родился в селе Константиново Рязанской губернии в крестьянской семье. Образование получил в земском училище, а затем в Спас-Клепиковской учительской школе, где начал писать стихи. Переехав в Москву в 1912 году, посещал занятия в Народном университете Шанявского и работал в типографии, после чего переехал в Петроград и стал известен благодаря публикациям и знакомству с другими поэтами, такими как Александр Блок. Его творчество, отнесенное к «новокрестьянской лирике», а затем к имажинизму, принесло ему широкую известность. Есенин умер 28 декабря 1925 года в Ленинграде в возрасте 30 лет, оставив после себя более 500 стихотворений. 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22D0B6-39FF-43FB-AF50-C3F838FD34E0}"/>
              </a:ext>
            </a:extLst>
          </p:cNvPr>
          <p:cNvSpPr/>
          <p:nvPr/>
        </p:nvSpPr>
        <p:spPr>
          <a:xfrm>
            <a:off x="0" y="6901161"/>
            <a:ext cx="12192000" cy="340270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5FD010-B97F-4A08-BAA0-7A5A64ACDC14}"/>
              </a:ext>
            </a:extLst>
          </p:cNvPr>
          <p:cNvSpPr/>
          <p:nvPr/>
        </p:nvSpPr>
        <p:spPr>
          <a:xfrm>
            <a:off x="-346074" y="-3426994"/>
            <a:ext cx="12538074" cy="32324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26A240-9636-4AE2-A4A5-0D1354EDE475}"/>
              </a:ext>
            </a:extLst>
          </p:cNvPr>
          <p:cNvSpPr/>
          <p:nvPr/>
        </p:nvSpPr>
        <p:spPr>
          <a:xfrm>
            <a:off x="-9085633" y="-1"/>
            <a:ext cx="9073762" cy="686896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40950A-13C8-4787-9A24-D598A2DEF330}"/>
              </a:ext>
            </a:extLst>
          </p:cNvPr>
          <p:cNvSpPr/>
          <p:nvPr/>
        </p:nvSpPr>
        <p:spPr>
          <a:xfrm>
            <a:off x="12192000" y="-2"/>
            <a:ext cx="9073762" cy="686896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8789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403BE13-C540-4F33-9CF3-251ED24765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704" y="0"/>
            <a:ext cx="5165592" cy="7075784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9214E55-236E-4D80-BFF3-62E46E84764F}"/>
              </a:ext>
            </a:extLst>
          </p:cNvPr>
          <p:cNvSpPr/>
          <p:nvPr/>
        </p:nvSpPr>
        <p:spPr>
          <a:xfrm>
            <a:off x="0" y="0"/>
            <a:ext cx="3600449" cy="686896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C1F795-9FBD-45E1-984E-6AFD6E80E50F}"/>
              </a:ext>
            </a:extLst>
          </p:cNvPr>
          <p:cNvSpPr/>
          <p:nvPr/>
        </p:nvSpPr>
        <p:spPr>
          <a:xfrm>
            <a:off x="8591551" y="-10963"/>
            <a:ext cx="3600449" cy="68689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6CFA7B-3A72-4A8C-BEB0-2EB25AA8C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1" y="423735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chemeClr val="bg1">
                    <a:lumMod val="85000"/>
                  </a:schemeClr>
                </a:solidFill>
              </a:rPr>
              <a:t>Биография Ессенина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9B11C3-D40A-42CE-BAA1-16E104F0CF72}"/>
              </a:ext>
            </a:extLst>
          </p:cNvPr>
          <p:cNvSpPr/>
          <p:nvPr/>
        </p:nvSpPr>
        <p:spPr>
          <a:xfrm>
            <a:off x="292100" y="4402940"/>
            <a:ext cx="1173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>
                    <a:lumMod val="85000"/>
                  </a:schemeClr>
                </a:solidFill>
              </a:rPr>
              <a:t>Сергей Александрович Есенин (1895–1925) — русский поэт, один из ярчайших представителей русской литературы начала XX века, родился в селе Константиново Рязанской губернии в крестьянской семье. Образование получил в земском училище, а затем в Спас-Клепиковской учительской школе, где начал писать стихи. Переехав в Москву в 1912 году, посещал занятия в Народном университете Шанявского и работал в типографии, после чего переехал в Петроград и стал известен благодаря публикациям и знакомству с другими поэтами, такими как Александр Блок. Его творчество, отнесенное к «новокрестьянской лирике», а затем к имажинизму, принесло ему широкую известность. Есенин умер 28 декабря 1925 года в Ленинграде в возрасте 30 лет, оставив после себя более 500 стихотворений. 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22D0B6-39FF-43FB-AF50-C3F838FD34E0}"/>
              </a:ext>
            </a:extLst>
          </p:cNvPr>
          <p:cNvSpPr/>
          <p:nvPr/>
        </p:nvSpPr>
        <p:spPr>
          <a:xfrm>
            <a:off x="0" y="6901161"/>
            <a:ext cx="12192000" cy="340270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5FD010-B97F-4A08-BAA0-7A5A64ACDC14}"/>
              </a:ext>
            </a:extLst>
          </p:cNvPr>
          <p:cNvSpPr/>
          <p:nvPr/>
        </p:nvSpPr>
        <p:spPr>
          <a:xfrm>
            <a:off x="-346074" y="-3426994"/>
            <a:ext cx="12538074" cy="32324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26A240-9636-4AE2-A4A5-0D1354EDE475}"/>
              </a:ext>
            </a:extLst>
          </p:cNvPr>
          <p:cNvSpPr/>
          <p:nvPr/>
        </p:nvSpPr>
        <p:spPr>
          <a:xfrm>
            <a:off x="-2914262" y="-2"/>
            <a:ext cx="9073762" cy="686896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40950A-13C8-4787-9A24-D598A2DEF330}"/>
              </a:ext>
            </a:extLst>
          </p:cNvPr>
          <p:cNvSpPr/>
          <p:nvPr/>
        </p:nvSpPr>
        <p:spPr>
          <a:xfrm>
            <a:off x="6158421" y="43158"/>
            <a:ext cx="9073762" cy="686896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8808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523C224-73BD-47E5-A990-81716E66EA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54" y="-24606"/>
            <a:ext cx="12334308" cy="690721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74E00B-93FA-4F98-B9CC-9F5AF8681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7100" y="304413"/>
            <a:ext cx="5600700" cy="1325563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Лучшие стихи Есенина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BB92AC-8C53-4336-9896-ABA073BA84A2}"/>
              </a:ext>
            </a:extLst>
          </p:cNvPr>
          <p:cNvSpPr/>
          <p:nvPr/>
        </p:nvSpPr>
        <p:spPr>
          <a:xfrm>
            <a:off x="939800" y="1958995"/>
            <a:ext cx="1021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Лебедушка, Отговорила роща золотая, Песнь о собаке, Письмо матери,                       Собаке, Качалова, Береза, Пороша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7ED774-B130-43AE-86EA-5D038AE9D8E5}"/>
              </a:ext>
            </a:extLst>
          </p:cNvPr>
          <p:cNvSpPr/>
          <p:nvPr/>
        </p:nvSpPr>
        <p:spPr>
          <a:xfrm rot="2700000">
            <a:off x="5701096" y="-872584"/>
            <a:ext cx="7242850" cy="118191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41A551-B725-49A7-9E35-F786814DB2F8}"/>
              </a:ext>
            </a:extLst>
          </p:cNvPr>
          <p:cNvSpPr/>
          <p:nvPr/>
        </p:nvSpPr>
        <p:spPr>
          <a:xfrm rot="2700000">
            <a:off x="-751945" y="-4368510"/>
            <a:ext cx="7242850" cy="118191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066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523C224-73BD-47E5-A990-81716E66EA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54" y="-24606"/>
            <a:ext cx="12334308" cy="690721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74E00B-93FA-4F98-B9CC-9F5AF8681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7100" y="304413"/>
            <a:ext cx="5600700" cy="1325563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Лучшие стихи Есенина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BB92AC-8C53-4336-9896-ABA073BA84A2}"/>
              </a:ext>
            </a:extLst>
          </p:cNvPr>
          <p:cNvSpPr/>
          <p:nvPr/>
        </p:nvSpPr>
        <p:spPr>
          <a:xfrm>
            <a:off x="939800" y="1958995"/>
            <a:ext cx="1021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Лебедушка, Отговорила роща золотая, Песнь о собаке, Письмо матери,                       Собаке, Качалова, Береза, Пороша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7ED774-B130-43AE-86EA-5D038AE9D8E5}"/>
              </a:ext>
            </a:extLst>
          </p:cNvPr>
          <p:cNvSpPr/>
          <p:nvPr/>
        </p:nvSpPr>
        <p:spPr>
          <a:xfrm rot="2700000">
            <a:off x="11732245" y="2956621"/>
            <a:ext cx="7242850" cy="118191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41A551-B725-49A7-9E35-F786814DB2F8}"/>
              </a:ext>
            </a:extLst>
          </p:cNvPr>
          <p:cNvSpPr/>
          <p:nvPr/>
        </p:nvSpPr>
        <p:spPr>
          <a:xfrm rot="2700000">
            <a:off x="-6133104" y="-8581019"/>
            <a:ext cx="7242850" cy="118191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6688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442</Words>
  <Application>Microsoft Office PowerPoint</Application>
  <PresentationFormat>Widescreen</PresentationFormat>
  <Paragraphs>14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Проект Ессенин</vt:lpstr>
      <vt:lpstr>Проект Ессенин</vt:lpstr>
      <vt:lpstr>Биография Ессенина </vt:lpstr>
      <vt:lpstr>Биография Ессенина </vt:lpstr>
      <vt:lpstr>Биография Ессенина </vt:lpstr>
      <vt:lpstr>Лучшие стихи Есенина</vt:lpstr>
      <vt:lpstr>Лучшие стихи Есенина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Ессенин</dc:title>
  <dc:creator>Levon Zhamheryan</dc:creator>
  <cp:lastModifiedBy>Levon Zhamheryan</cp:lastModifiedBy>
  <cp:revision>1</cp:revision>
  <dcterms:created xsi:type="dcterms:W3CDTF">2025-10-13T07:25:29Z</dcterms:created>
  <dcterms:modified xsi:type="dcterms:W3CDTF">2025-10-13T08:10:16Z</dcterms:modified>
</cp:coreProperties>
</file>