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7A73"/>
    <a:srgbClr val="B4B2A6"/>
    <a:srgbClr val="765637"/>
    <a:srgbClr val="573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805F6-6E70-4898-BD70-CAA093E16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3995F-BDDF-4608-AA55-BAE6977B0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DEB29-0800-42E3-82BB-EEFE1DF21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C5D86-9CEA-436A-B674-2E768F387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FA2B2-7D0C-4E61-B31E-1D5DFEBB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31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19C0-98DE-485A-82CB-EEBFFC292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07E8E-E288-432A-BAB2-39BD53727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4B4D5-291D-493A-B74A-FCF279A18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55996-2A74-40EF-8711-CE84F4F5A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32E6B-218B-4E1F-9723-EC7809E3C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847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83B8-44B7-4040-B6F1-35D20C45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A5A75-FD3F-4E4B-84F1-2C61C120D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0F5F7-9180-4607-9AC8-DA721B5B9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BF424-F9E8-4591-975D-390CE9F08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B40D9-3059-4752-8040-FE85F2C6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41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53161-B603-466E-A5CC-2E73CF7F6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8E7A8-BD77-4BB7-8912-8AB400DD41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7A5CD-B21F-461B-8801-EE5FE81AA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3C2EB-CCCD-419C-9B0F-ACBF5E922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508DE-5300-476B-920A-0F82CB78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67F17-4238-4BC5-AE25-0BF6DA0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90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7233D-C173-4748-89D7-EB5FB9FF5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996B4-8206-46DA-B125-8D6E3A14C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1C736-BB32-4FCB-AE75-CCDF0B8C5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FC459C-AEE1-467D-8A3C-27640DA80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B96429-48A9-4236-810D-AEF45C852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AC1C7A-50D4-42A6-BA9E-83923223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0ADFCD-5933-41C5-9B3D-6D358E6BF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FABAE-1ACC-49AE-93BC-628A101C0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65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4E0BA-FEDF-4198-BBA6-B5815C2E8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825301-2F07-43D2-A188-8E04C2641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8FBAC0-769F-4765-AC92-C7AB0EAAA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20150-99BA-4A92-AF2B-A924282A3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4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1DD948-00B8-4CB7-BFA1-B5A3B026F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26FDC-7AC4-4C11-82AC-90F5396A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BD3F5-9277-443B-99B0-0CE43C7A6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2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A188-BBB3-40C0-A3F8-986998600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13B47-9F1C-429D-9279-B879ADB75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41831-D347-4F3B-8A6C-A2513583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3CA42-5494-472C-BA64-55FF9F1A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6CD46-3585-4632-9C60-C03CEC16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B3082-AB77-4470-9840-AA7C898C6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592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568B7-F69C-4A61-91F1-DA2C9769F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BFEE4C-4BB6-4A6C-84C9-5A0A2AE7D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AC3F9-0807-4FE2-8802-D4C05E3A6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A6240-56B1-4F6C-94FE-5A4FF1473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F0C1D3-B486-4AC6-9010-60DA4385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BC5AB-DD46-467B-97E2-91171BEAB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0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A67D-D5CF-46D3-8469-0F39A38E4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EE325-D6F2-44E7-8138-3294336F2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C3C14-5563-4908-97A6-F7384C51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02824-B844-4CC7-B1BD-2BA4004F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B3D9-86AE-4FBD-9648-E86238B49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04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A0F589-3BEC-4893-85FA-D5C47DF4B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73291-B4A1-48C1-86DC-733804DFB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7DFB4-E7B2-48DD-9D76-3EA6B307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220C1-3C96-4438-89D9-E0AA158A3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CA870-8F41-4B34-9CFE-0D3170A2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08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DB70B-EB50-4EFC-9640-35C5F5E6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1019F-87EC-4B9B-9DC5-6CB234A83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A8272-F3E7-439D-801D-D6EC3C0F0A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FCCFB-3C7B-4D11-9607-C59358FB53C1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1ED40-76BF-4DCD-AC85-A2E3D0FD2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0F9D5-54F4-4F46-9D45-E200FF4A2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FC58A-0271-40C2-8326-75233B5D3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72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D29749-DD72-4EA8-8B96-1A2295D13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307"/>
            <a:ext cx="12192000" cy="62913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AA8B5A-C718-4C52-8D27-E2A664480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-125412"/>
            <a:ext cx="10763250" cy="2387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Фёдор Михайлович Достоевский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B66F4-8975-4681-9426-3CD26AE7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686175" y="1068388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Презинтация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A93857-CED0-44AD-A2F1-A012CB3468B3}"/>
              </a:ext>
            </a:extLst>
          </p:cNvPr>
          <p:cNvSpPr/>
          <p:nvPr/>
        </p:nvSpPr>
        <p:spPr>
          <a:xfrm>
            <a:off x="9716161" y="2262188"/>
            <a:ext cx="20842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Автор презентации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Левон Жамхарян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76F33C-5A80-47C6-AA4B-F705548EA035}"/>
              </a:ext>
            </a:extLst>
          </p:cNvPr>
          <p:cNvSpPr/>
          <p:nvPr/>
        </p:nvSpPr>
        <p:spPr>
          <a:xfrm>
            <a:off x="714375" y="4933433"/>
            <a:ext cx="3707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Сегодня я вам раскажу о Достевском и мы обсудим его дейтельность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8DB332-234F-45E8-AD4E-5A2F49890493}"/>
              </a:ext>
            </a:extLst>
          </p:cNvPr>
          <p:cNvSpPr/>
          <p:nvPr/>
        </p:nvSpPr>
        <p:spPr>
          <a:xfrm>
            <a:off x="0" y="6574692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41477-D2B8-47E2-8DCF-4792276F8DEF}"/>
              </a:ext>
            </a:extLst>
          </p:cNvPr>
          <p:cNvSpPr/>
          <p:nvPr/>
        </p:nvSpPr>
        <p:spPr>
          <a:xfrm>
            <a:off x="0" y="-4087676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03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D29749-DD72-4EA8-8B96-1A2295D13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307"/>
            <a:ext cx="12192000" cy="62913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AA8B5A-C718-4C52-8D27-E2A664480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-125412"/>
            <a:ext cx="10763250" cy="2387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Фёдор Михайлович Достоевский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B66F4-8975-4681-9426-3CD26AE7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686175" y="1068388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Презинтация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A93857-CED0-44AD-A2F1-A012CB3468B3}"/>
              </a:ext>
            </a:extLst>
          </p:cNvPr>
          <p:cNvSpPr/>
          <p:nvPr/>
        </p:nvSpPr>
        <p:spPr>
          <a:xfrm>
            <a:off x="9716161" y="2262188"/>
            <a:ext cx="20842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Автор презентации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Левон Жамхарян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76F33C-5A80-47C6-AA4B-F705548EA035}"/>
              </a:ext>
            </a:extLst>
          </p:cNvPr>
          <p:cNvSpPr/>
          <p:nvPr/>
        </p:nvSpPr>
        <p:spPr>
          <a:xfrm>
            <a:off x="714375" y="4933433"/>
            <a:ext cx="3707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Сегодня я вам раскяжу о Достевском и мы обсудим его дейтельность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8DB332-234F-45E8-AD4E-5A2F49890493}"/>
              </a:ext>
            </a:extLst>
          </p:cNvPr>
          <p:cNvSpPr/>
          <p:nvPr/>
        </p:nvSpPr>
        <p:spPr>
          <a:xfrm>
            <a:off x="0" y="3522493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41477-D2B8-47E2-8DCF-4792276F8DEF}"/>
              </a:ext>
            </a:extLst>
          </p:cNvPr>
          <p:cNvSpPr/>
          <p:nvPr/>
        </p:nvSpPr>
        <p:spPr>
          <a:xfrm>
            <a:off x="0" y="-1082844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80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F96CC-CC39-423B-818B-3B3B3ECC6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0"/>
            <a:ext cx="10337800" cy="68544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C9403-93E4-4BF3-9217-31C48E4D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00" y="970755"/>
            <a:ext cx="3416300" cy="416004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Биография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  Фёдра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Михайловича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Достоевского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C6393-03A8-4FF2-B9E8-7F9115B65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0" y="1253331"/>
            <a:ext cx="57912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Фёдор Михайлович Достоевский жил в </a:t>
            </a:r>
            <a:r>
              <a:rPr lang="en-US" dirty="0">
                <a:solidFill>
                  <a:schemeClr val="bg1"/>
                </a:solidFill>
              </a:rPr>
              <a:t>IXX </a:t>
            </a:r>
            <a:r>
              <a:rPr lang="ru-RU" dirty="0">
                <a:solidFill>
                  <a:schemeClr val="bg1"/>
                </a:solidFill>
              </a:rPr>
              <a:t>веке (1821–1881 гг.). Он был величайшим писателем золотего века, классик русской литературы, мыслитель. Автор таких бессмертных произведений, как «Идиот», «Преступление и наказание», «Униженные и оскорблённые», «Братья Карамазовы» и многих других.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10F5F9-FF65-436D-B174-711544465C38}"/>
              </a:ext>
            </a:extLst>
          </p:cNvPr>
          <p:cNvSpPr/>
          <p:nvPr/>
        </p:nvSpPr>
        <p:spPr>
          <a:xfrm>
            <a:off x="-5168900" y="-1"/>
            <a:ext cx="6096000" cy="6854411"/>
          </a:xfrm>
          <a:prstGeom prst="rect">
            <a:avLst/>
          </a:prstGeom>
          <a:solidFill>
            <a:srgbClr val="757A73"/>
          </a:solidFill>
          <a:ln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FBD6E-C5EA-435F-95AD-2463ED14C403}"/>
              </a:ext>
            </a:extLst>
          </p:cNvPr>
          <p:cNvSpPr/>
          <p:nvPr/>
        </p:nvSpPr>
        <p:spPr>
          <a:xfrm>
            <a:off x="11264900" y="3589"/>
            <a:ext cx="6096000" cy="6854411"/>
          </a:xfrm>
          <a:prstGeom prst="rect">
            <a:avLst/>
          </a:prstGeom>
          <a:solidFill>
            <a:srgbClr val="757A73"/>
          </a:solidFill>
          <a:ln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4E1BE-2E6B-4933-B842-EB0955B0342B}"/>
              </a:ext>
            </a:extLst>
          </p:cNvPr>
          <p:cNvSpPr/>
          <p:nvPr/>
        </p:nvSpPr>
        <p:spPr>
          <a:xfrm>
            <a:off x="0" y="3522493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D92157-4A33-4229-BB1A-8417A8BD0817}"/>
              </a:ext>
            </a:extLst>
          </p:cNvPr>
          <p:cNvSpPr/>
          <p:nvPr/>
        </p:nvSpPr>
        <p:spPr>
          <a:xfrm>
            <a:off x="0" y="-1082844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478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F96CC-CC39-423B-818B-3B3B3ECC6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0"/>
            <a:ext cx="10337800" cy="68544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C9403-93E4-4BF3-9217-31C48E4D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00" y="970755"/>
            <a:ext cx="3416300" cy="416004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Биография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  Фёдра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Михайловича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Достоевского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C6393-03A8-4FF2-B9E8-7F9115B65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0" y="1253331"/>
            <a:ext cx="57912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Фёдор Михайлович Достоевский жил в </a:t>
            </a:r>
            <a:r>
              <a:rPr lang="en-US" dirty="0">
                <a:solidFill>
                  <a:schemeClr val="bg1"/>
                </a:solidFill>
              </a:rPr>
              <a:t>IXX </a:t>
            </a:r>
            <a:r>
              <a:rPr lang="ru-RU" dirty="0">
                <a:solidFill>
                  <a:schemeClr val="bg1"/>
                </a:solidFill>
              </a:rPr>
              <a:t>веке (1821–1881 гг.). Он был величайшим писателем золотего века, классик русской литературы, мыслитель. Он писал деприсивные повестьи рассказы сказки. Учился Достоевский в Сактпетербурге в воено-инженерском университете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10F5F9-FF65-436D-B174-711544465C38}"/>
              </a:ext>
            </a:extLst>
          </p:cNvPr>
          <p:cNvSpPr/>
          <p:nvPr/>
        </p:nvSpPr>
        <p:spPr>
          <a:xfrm>
            <a:off x="-5168900" y="-1"/>
            <a:ext cx="6096000" cy="6854411"/>
          </a:xfrm>
          <a:prstGeom prst="rect">
            <a:avLst/>
          </a:prstGeom>
          <a:solidFill>
            <a:srgbClr val="757A73"/>
          </a:solidFill>
          <a:ln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FBD6E-C5EA-435F-95AD-2463ED14C403}"/>
              </a:ext>
            </a:extLst>
          </p:cNvPr>
          <p:cNvSpPr/>
          <p:nvPr/>
        </p:nvSpPr>
        <p:spPr>
          <a:xfrm>
            <a:off x="11264900" y="3589"/>
            <a:ext cx="6096000" cy="6854411"/>
          </a:xfrm>
          <a:prstGeom prst="rect">
            <a:avLst/>
          </a:prstGeom>
          <a:solidFill>
            <a:srgbClr val="757A73"/>
          </a:solidFill>
          <a:ln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4E1BE-2E6B-4933-B842-EB0955B0342B}"/>
              </a:ext>
            </a:extLst>
          </p:cNvPr>
          <p:cNvSpPr/>
          <p:nvPr/>
        </p:nvSpPr>
        <p:spPr>
          <a:xfrm>
            <a:off x="0" y="6854410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D92157-4A33-4229-BB1A-8417A8BD0817}"/>
              </a:ext>
            </a:extLst>
          </p:cNvPr>
          <p:cNvSpPr/>
          <p:nvPr/>
        </p:nvSpPr>
        <p:spPr>
          <a:xfrm>
            <a:off x="0" y="-4537828"/>
            <a:ext cx="12192000" cy="4534238"/>
          </a:xfrm>
          <a:prstGeom prst="rect">
            <a:avLst/>
          </a:prstGeom>
          <a:solidFill>
            <a:srgbClr val="573824"/>
          </a:solidFill>
          <a:ln w="76200">
            <a:solidFill>
              <a:srgbClr val="765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342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F96CC-CC39-423B-818B-3B3B3ECC6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0"/>
            <a:ext cx="10337800" cy="68544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C9403-93E4-4BF3-9217-31C48E4D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00" y="970755"/>
            <a:ext cx="3416300" cy="416004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Биография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  Фёдра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Михайловича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Достоевского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C6393-03A8-4FF2-B9E8-7F9115B65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0" y="1253331"/>
            <a:ext cx="57912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Фёдор Михайлович Достоевский жил в </a:t>
            </a:r>
            <a:r>
              <a:rPr lang="en-US" dirty="0">
                <a:solidFill>
                  <a:schemeClr val="bg1"/>
                </a:solidFill>
              </a:rPr>
              <a:t>IXX </a:t>
            </a:r>
            <a:r>
              <a:rPr lang="ru-RU" dirty="0">
                <a:solidFill>
                  <a:schemeClr val="bg1"/>
                </a:solidFill>
              </a:rPr>
              <a:t>веке (1821–1881 гг.). Он был величайшим писателем золотего века, классик русской литературы, мыслитель. Он писал деприсивные повестьи рассказы сказки. Учился Достоевский в Сактпетербурге в воено-инженерском университете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10F5F9-FF65-436D-B174-711544465C38}"/>
              </a:ext>
            </a:extLst>
          </p:cNvPr>
          <p:cNvSpPr/>
          <p:nvPr/>
        </p:nvSpPr>
        <p:spPr>
          <a:xfrm>
            <a:off x="0" y="-66066"/>
            <a:ext cx="6096000" cy="6916887"/>
          </a:xfrm>
          <a:prstGeom prst="rect">
            <a:avLst/>
          </a:prstGeom>
          <a:solidFill>
            <a:srgbClr val="757A73"/>
          </a:solidFill>
          <a:ln w="76200"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F6094-B637-4600-B82F-E0E4A784F978}"/>
              </a:ext>
            </a:extLst>
          </p:cNvPr>
          <p:cNvSpPr/>
          <p:nvPr/>
        </p:nvSpPr>
        <p:spPr>
          <a:xfrm>
            <a:off x="6121400" y="-66067"/>
            <a:ext cx="6096000" cy="6916887"/>
          </a:xfrm>
          <a:prstGeom prst="rect">
            <a:avLst/>
          </a:prstGeom>
          <a:solidFill>
            <a:srgbClr val="757A73"/>
          </a:solidFill>
          <a:ln w="76200"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996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1D7633-BD67-4052-B4DB-454A626A8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307" y="0"/>
            <a:ext cx="891191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BD5272-B941-4F47-8B08-F9D460E48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0" y="365125"/>
            <a:ext cx="8509000" cy="1325563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Расказы повестьи сказки которые написал Достоевский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00BA4-C64C-48C0-8F2A-342519ECD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500" y="1797844"/>
            <a:ext cx="3909668" cy="48799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</a:rPr>
              <a:t>Рассказы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1846 — Бедные люди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1861 — Униженные и оскорблённые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1866 — Преступление и наказание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1866 — Игрок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1869 — Идиот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1872 — Бесы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1875 — Подросток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1880 — Братья Карамазовы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08B15-215F-4D20-9B7F-C1B6BA6C3A36}"/>
              </a:ext>
            </a:extLst>
          </p:cNvPr>
          <p:cNvSpPr/>
          <p:nvPr/>
        </p:nvSpPr>
        <p:spPr>
          <a:xfrm>
            <a:off x="6282266" y="1690688"/>
            <a:ext cx="361103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Повестьи </a:t>
            </a:r>
            <a:endParaRPr lang="ru-RU" sz="2800" dirty="0">
              <a:solidFill>
                <a:schemeClr val="bg1"/>
              </a:solidFill>
              <a:effectLst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«Белые ночи», «Двойник», «Записки из подполья», «Кроткая», «Дядюшкин сон», «Село Степанчиково и его обитатели», «Неточка Незванова», «Слабое сердце», «Хозяйка»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BB8500-2D83-44A2-8E59-C639EA216BAA}"/>
              </a:ext>
            </a:extLst>
          </p:cNvPr>
          <p:cNvSpPr/>
          <p:nvPr/>
        </p:nvSpPr>
        <p:spPr>
          <a:xfrm>
            <a:off x="0" y="-66066"/>
            <a:ext cx="6096000" cy="6916887"/>
          </a:xfrm>
          <a:prstGeom prst="rect">
            <a:avLst/>
          </a:prstGeom>
          <a:solidFill>
            <a:srgbClr val="757A73"/>
          </a:solidFill>
          <a:ln w="76200"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E623AD-4205-4480-BABE-85FFD6C94F2F}"/>
              </a:ext>
            </a:extLst>
          </p:cNvPr>
          <p:cNvSpPr/>
          <p:nvPr/>
        </p:nvSpPr>
        <p:spPr>
          <a:xfrm>
            <a:off x="6096000" y="-3590"/>
            <a:ext cx="6096000" cy="6854411"/>
          </a:xfrm>
          <a:prstGeom prst="rect">
            <a:avLst/>
          </a:prstGeom>
          <a:solidFill>
            <a:srgbClr val="757A73"/>
          </a:solidFill>
          <a:ln w="76200"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829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1D7633-BD67-4052-B4DB-454A626A8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307" y="0"/>
            <a:ext cx="891191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BD5272-B941-4F47-8B08-F9D460E48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0" y="365125"/>
            <a:ext cx="8509000" cy="1325563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Расказы повестьи сказки которые написал Достоевский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00BA4-C64C-48C0-8F2A-342519ECD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500" y="1797844"/>
            <a:ext cx="3909668" cy="487997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</a:rPr>
              <a:t>Рассказы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1846 — Бедные люди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1861 — Униженные и оскорблённые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1866 — Преступление и наказание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1866 — Игрок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1869 — Идиот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1872 — Бесы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1875 — Подросток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1880 — Братья Карамазовы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1876-малчик у христа на елке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08B15-215F-4D20-9B7F-C1B6BA6C3A36}"/>
              </a:ext>
            </a:extLst>
          </p:cNvPr>
          <p:cNvSpPr/>
          <p:nvPr/>
        </p:nvSpPr>
        <p:spPr>
          <a:xfrm>
            <a:off x="6282266" y="1690688"/>
            <a:ext cx="361103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Повестьи </a:t>
            </a:r>
            <a:endParaRPr lang="ru-RU" sz="2800" dirty="0">
              <a:solidFill>
                <a:schemeClr val="bg1"/>
              </a:solidFill>
              <a:effectLst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«Белые ночи», «Двойник», «Записки из подполья», «Кроткая», «Дядюшкин сон», «Село Степанчиково и его обитатели», «Неточка Незванова», «Слабое сердце», «Хозяйка»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BB8500-2D83-44A2-8E59-C639EA216BAA}"/>
              </a:ext>
            </a:extLst>
          </p:cNvPr>
          <p:cNvSpPr/>
          <p:nvPr/>
        </p:nvSpPr>
        <p:spPr>
          <a:xfrm>
            <a:off x="-4269693" y="-66066"/>
            <a:ext cx="6096000" cy="6916887"/>
          </a:xfrm>
          <a:prstGeom prst="rect">
            <a:avLst/>
          </a:prstGeom>
          <a:solidFill>
            <a:srgbClr val="757A73"/>
          </a:solidFill>
          <a:ln w="76200"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E623AD-4205-4480-BABE-85FFD6C94F2F}"/>
              </a:ext>
            </a:extLst>
          </p:cNvPr>
          <p:cNvSpPr/>
          <p:nvPr/>
        </p:nvSpPr>
        <p:spPr>
          <a:xfrm>
            <a:off x="10738226" y="-3590"/>
            <a:ext cx="6096000" cy="6854411"/>
          </a:xfrm>
          <a:prstGeom prst="rect">
            <a:avLst/>
          </a:prstGeom>
          <a:solidFill>
            <a:srgbClr val="757A73"/>
          </a:solidFill>
          <a:ln w="76200">
            <a:solidFill>
              <a:srgbClr val="B4B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337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4471</TotalTime>
  <Words>347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Фёдор Михайлович Достоевский</vt:lpstr>
      <vt:lpstr>Фёдор Михайлович Достоевский</vt:lpstr>
      <vt:lpstr>Биография    Фёдра  Михайловича Достоевского</vt:lpstr>
      <vt:lpstr>Биография    Фёдра  Михайловича Достоевского</vt:lpstr>
      <vt:lpstr>Биография    Фёдра  Михайловича Достоевского</vt:lpstr>
      <vt:lpstr>Расказы повестьи сказки которые написал Достоевский</vt:lpstr>
      <vt:lpstr>Расказы повестьи сказки которые написал Достоевский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Фёдор Михайлович Достоевский</dc:title>
  <dc:creator>Levon Zhamheryan</dc:creator>
  <cp:lastModifiedBy>Levon Zhamheryan</cp:lastModifiedBy>
  <cp:revision>1</cp:revision>
  <dcterms:created xsi:type="dcterms:W3CDTF">2025-12-08T05:25:47Z</dcterms:created>
  <dcterms:modified xsi:type="dcterms:W3CDTF">2025-12-11T07:57:22Z</dcterms:modified>
</cp:coreProperties>
</file>