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C26A"/>
    <a:srgbClr val="FF684F"/>
    <a:srgbClr val="FF52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75" d="100"/>
          <a:sy n="75" d="100"/>
        </p:scale>
        <p:origin x="3432" y="20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B3EBD-78A6-48D9-9A06-34BA102EF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7DC3A5-1BE1-4FE5-9584-F2F5E662D8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FA12E-BA61-40FB-BEE9-E6B587172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2FF3-E73E-4ACF-B5C2-172F96DAB6D3}" type="datetimeFigureOut">
              <a:rPr lang="ru-RU" smtClean="0"/>
              <a:t>08.03.2026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B22C2-09B2-4EAE-AAF8-C92E4ED12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928CFB-3B17-4D57-9045-03F9FCD71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DC65-6D8E-4275-9399-BF916D01C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4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18599-D67F-4BAF-88E1-32940F7A6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51992-FD8A-4603-9606-A51B449F54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3D248-D18B-44EF-89D1-CC8D76915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2FF3-E73E-4ACF-B5C2-172F96DAB6D3}" type="datetimeFigureOut">
              <a:rPr lang="ru-RU" smtClean="0"/>
              <a:t>08.03.2026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5FCFB-72E2-4C98-A212-C94CA4380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9B0FC-A69F-47B9-803E-4AA1F04D3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DC65-6D8E-4275-9399-BF916D01C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964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1DF84-5FC3-44F3-A320-E25AFE6F9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A915EC-AB69-4C83-9CAC-1B5C8DBB7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0306E-1CFA-4A1A-B5F1-BC624BF61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2FF3-E73E-4ACF-B5C2-172F96DAB6D3}" type="datetimeFigureOut">
              <a:rPr lang="ru-RU" smtClean="0"/>
              <a:t>08.03.2026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531BC-3E4F-4A3A-AA68-AF775D370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7FB22-17E2-4265-8F29-8B3BEFB85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DC65-6D8E-4275-9399-BF916D01C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512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0B83F-A8BE-48AA-99E8-C2F472F24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FEC88-4523-436E-B897-F0F652F53D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ED53B2-EC06-4E1C-8159-E47E7C5B8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064E1-EB62-4FC7-84B5-0FB694401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2FF3-E73E-4ACF-B5C2-172F96DAB6D3}" type="datetimeFigureOut">
              <a:rPr lang="ru-RU" smtClean="0"/>
              <a:t>08.03.2026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D802DF-1E7C-40C3-9099-D8E10C69C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F8F066-78A0-41EC-9EDD-2E24B785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DC65-6D8E-4275-9399-BF916D01C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6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F4D0D-3D9F-4349-890A-1958FF5F0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DACAA7-F1A2-4BA8-A525-B35BF8DA2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2BF3E0-DB8F-414F-8EAA-E8A757CAD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1F6238-00BE-40DE-831C-B07E48AD30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9762E2-D5A2-4A9E-8B0E-43FAB703F3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1AC1D8-B86C-4847-9E7E-FEAC98169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2FF3-E73E-4ACF-B5C2-172F96DAB6D3}" type="datetimeFigureOut">
              <a:rPr lang="ru-RU" smtClean="0"/>
              <a:t>08.03.2026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D93E93-73A8-4C11-B476-5AC158DD9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E7A937-90B3-4C6C-BE0F-012614606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DC65-6D8E-4275-9399-BF916D01C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450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9F734-6448-4424-B4D8-EA2B7C87C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F6655B-F896-4B21-90C7-DE6DF77B0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2FF3-E73E-4ACF-B5C2-172F96DAB6D3}" type="datetimeFigureOut">
              <a:rPr lang="ru-RU" smtClean="0"/>
              <a:t>08.03.2026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80C7B9-2066-4034-B3BB-B9C4C24C7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58DFB8-37BE-4633-8ECF-6466D0F34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DC65-6D8E-4275-9399-BF916D01C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60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5A2E66-06FA-4E38-B0E8-AFA3E8562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2FF3-E73E-4ACF-B5C2-172F96DAB6D3}" type="datetimeFigureOut">
              <a:rPr lang="ru-RU" smtClean="0"/>
              <a:t>08.03.2026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67ACC7-0842-4E6E-A64B-84AA7DBB0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366344-0670-4FFF-AEFF-F95CFC649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DC65-6D8E-4275-9399-BF916D01C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427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8E9B9-6920-4814-9C5C-2F3E6FDF4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2CA45-21DA-42CE-9199-074946216D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EA96E-B2DA-4654-A346-0ED603AF01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C04255-351C-42FD-8D8C-1F18E068C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2FF3-E73E-4ACF-B5C2-172F96DAB6D3}" type="datetimeFigureOut">
              <a:rPr lang="ru-RU" smtClean="0"/>
              <a:t>08.03.2026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B94230-78DD-45D9-9768-3E151EA6F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8F0E87-E230-4DEC-AA7D-561305F29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DC65-6D8E-4275-9399-BF916D01C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813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B9A8B-94D5-42BF-BCF5-C91935A15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DCBBD9-5433-4A8B-9F4D-646E671E6B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727B5-E07E-4B14-B2AA-2D0D7ECDB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F2FDE3-790A-4077-A2A7-90B457583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2FF3-E73E-4ACF-B5C2-172F96DAB6D3}" type="datetimeFigureOut">
              <a:rPr lang="ru-RU" smtClean="0"/>
              <a:t>08.03.2026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2BC3B9-C4AD-4BCB-B142-E1714AED4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7F7A3-8D0C-4193-98BE-25C852F1D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DC65-6D8E-4275-9399-BF916D01C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996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C3D30-495C-4DEE-963E-2FCB235E6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950302-4ED8-488E-8DCA-1220B7346A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04D0D-99AA-4F8B-992C-3AF47398A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2FF3-E73E-4ACF-B5C2-172F96DAB6D3}" type="datetimeFigureOut">
              <a:rPr lang="ru-RU" smtClean="0"/>
              <a:t>08.03.2026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9CEA5-6B62-429F-A08F-83AD65537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913D7-75F2-4622-B26E-16C8E204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DC65-6D8E-4275-9399-BF916D01C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067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2C1C17-374A-43EA-9796-1A5C6EB673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1A1473-EF90-439E-A8DF-668D2279EE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EB876-94A8-4FA1-8BDA-5A3C2CEC2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2FF3-E73E-4ACF-B5C2-172F96DAB6D3}" type="datetimeFigureOut">
              <a:rPr lang="ru-RU" smtClean="0"/>
              <a:t>08.03.2026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E803D-7003-4333-A6F0-198BEDC5D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A0E7D-8824-41B0-92AA-B695F08C1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DC65-6D8E-4275-9399-BF916D01C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968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2E3374-6B6D-4195-9E5A-02BCF5847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07F2BC-5629-41B4-8285-7FCA247CE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59017D-76B8-4B1E-AA95-90C416DFC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62FF3-E73E-4ACF-B5C2-172F96DAB6D3}" type="datetimeFigureOut">
              <a:rPr lang="ru-RU" smtClean="0"/>
              <a:t>08.03.2026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9E367-1988-4A93-A1C6-2EC6749B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A8751-BE3F-4689-BE31-BDCC693042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BDC65-6D8E-4275-9399-BF916D01C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168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Картину Айвазовского продали на торгах за 50 миллионов рублей | ИА Красная  Весна">
            <a:extLst>
              <a:ext uri="{FF2B5EF4-FFF2-40B4-BE49-F238E27FC236}">
                <a16:creationId xmlns:a16="http://schemas.microsoft.com/office/drawing/2014/main" id="{98514A9B-F899-4D90-9AF3-06C246A7E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4" y="-292100"/>
            <a:ext cx="12200384" cy="744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3CBFA46-DE22-4764-B68E-14BB58D719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81544" y="701211"/>
            <a:ext cx="12755088" cy="1943100"/>
          </a:xfrm>
        </p:spPr>
        <p:txBody>
          <a:bodyPr>
            <a:normAutofit/>
          </a:bodyPr>
          <a:lstStyle/>
          <a:p>
            <a:r>
              <a:rPr lang="ru-RU" sz="4800" b="1" i="1" dirty="0">
                <a:latin typeface="BatangChe" panose="02030609000101010101" pitchFamily="49" charset="-127"/>
                <a:ea typeface="BatangChe" panose="02030609000101010101" pitchFamily="49" charset="-127"/>
              </a:rPr>
              <a:t>Иван Константинович Айвазовский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B869F9-7E76-455F-BAFB-F5DC729046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720114" y="8808379"/>
            <a:ext cx="9144000" cy="16557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E4F89F-A1B8-4D16-A2CB-3055316EF488}"/>
              </a:ext>
            </a:extLst>
          </p:cNvPr>
          <p:cNvSpPr/>
          <p:nvPr/>
        </p:nvSpPr>
        <p:spPr>
          <a:xfrm>
            <a:off x="428024" y="5957851"/>
            <a:ext cx="207460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Автор проекта</a:t>
            </a:r>
            <a:br>
              <a:rPr lang="ru-RU" b="1" i="1" dirty="0">
                <a:latin typeface="Yu Gothic UI" panose="020B0500000000000000" pitchFamily="34" charset="-128"/>
                <a:ea typeface="Yu Gothic UI" panose="020B0500000000000000" pitchFamily="34" charset="-128"/>
              </a:rPr>
            </a:br>
            <a:r>
              <a:rPr lang="ru-RU" b="1" i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Левон Жамхарян</a:t>
            </a:r>
            <a:br>
              <a:rPr lang="ru-RU" b="1" i="1" dirty="0">
                <a:latin typeface="Yu Gothic UI" panose="020B0500000000000000" pitchFamily="34" charset="-128"/>
                <a:ea typeface="Yu Gothic UI" panose="020B0500000000000000" pitchFamily="34" charset="-128"/>
              </a:rPr>
            </a:br>
            <a:r>
              <a:rPr lang="ru-RU" b="1" i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      9-4 класс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8188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15 картин Айвазовского без моря | Аргументы и Факты">
            <a:extLst>
              <a:ext uri="{FF2B5EF4-FFF2-40B4-BE49-F238E27FC236}">
                <a16:creationId xmlns:a16="http://schemas.microsoft.com/office/drawing/2014/main" id="{124FB995-3DD1-4820-8B67-EF838A424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3323"/>
            <a:ext cx="12198038" cy="718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13EEB1-F11C-4066-BFB1-8D6B8629A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0" y="136525"/>
            <a:ext cx="6654800" cy="1325563"/>
          </a:xfrm>
        </p:spPr>
        <p:txBody>
          <a:bodyPr/>
          <a:lstStyle/>
          <a:p>
            <a:r>
              <a:rPr lang="ru-RU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Bahnschrift Condensed" panose="020B0502040204020203" pitchFamily="34" charset="0"/>
              </a:rPr>
              <a:t>Биография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3E67F18-A69B-430F-8962-827D2C2CF3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727" y="1185090"/>
            <a:ext cx="11186909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Иван Константинович Айвазовский живший с1817 г.</a:t>
            </a:r>
            <a:r>
              <a:rPr kumimoji="0" lang="ru-RU" altLang="ru-RU" sz="1800" b="0" i="0" u="none" strike="noStrike" cap="none" normalizeH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До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1900 г.</a:t>
            </a:r>
            <a:r>
              <a:rPr lang="ru-RU" altLang="ru-RU" sz="18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всемирно известный русский художник</a:t>
            </a:r>
            <a:r>
              <a:rPr kumimoji="0" lang="ru-RU" altLang="ru-RU" sz="1800" b="0" i="0" u="none" strike="noStrike" cap="none" normalizeH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(в основном рисовавший моря)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армянского происхождения, создавший более 6000 полотен.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Родился в Феодосии, учился в Петербургской Академии художеств. Прославился романтическими 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морскими пейзажами, мастерски передавая всу</a:t>
            </a:r>
            <a:r>
              <a:rPr kumimoji="0" lang="ru-RU" altLang="ru-RU" sz="1800" b="0" i="0" u="none" strike="noStrike" cap="none" normalizeH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концепцию стихи но об этом поговорим поже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                                        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800" b="1" dirty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Основные этапы жизни</a:t>
            </a:r>
            <a:r>
              <a:rPr kumimoji="0" lang="ru-RU" altLang="ru-RU" sz="1800" b="1" i="0" u="none" strike="noStrike" cap="none" normalizeH="0" dirty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 и жизнидейтелства.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800" b="1" baseline="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1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800" b="1" baseline="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1835C4-B34F-45DB-9DC0-17AC353F454A}"/>
              </a:ext>
            </a:extLst>
          </p:cNvPr>
          <p:cNvSpPr/>
          <p:nvPr/>
        </p:nvSpPr>
        <p:spPr>
          <a:xfrm>
            <a:off x="3213100" y="4047411"/>
            <a:ext cx="57658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Признание</a:t>
            </a:r>
            <a: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</a:br>
            <a: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В 1840-х годах </a:t>
            </a:r>
            <a:b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</a:br>
            <a: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совершил успешную </a:t>
            </a:r>
            <a:b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</a:br>
            <a: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поездку по Европе, </a:t>
            </a:r>
            <a:b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</a:br>
            <a: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получив международное </a:t>
            </a:r>
            <a:b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</a:br>
            <a: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признание и звания в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европейских Академиях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BC3DD6-0D5D-442E-9F72-BBD88285AB7D}"/>
              </a:ext>
            </a:extLst>
          </p:cNvPr>
          <p:cNvSpPr/>
          <p:nvPr/>
        </p:nvSpPr>
        <p:spPr>
          <a:xfrm>
            <a:off x="-774700" y="4047411"/>
            <a:ext cx="6096000" cy="233910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Детство и образование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b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</a:br>
            <a: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     Родился 29 июля 1817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года в бедной армянской семье. </a:t>
            </a:r>
            <a:b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</a:br>
            <a: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Талант заметил градоначальник </a:t>
            </a:r>
            <a:b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</a:br>
            <a: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А. Казначеев, поспособствовавший </a:t>
            </a:r>
            <a:b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</a:br>
            <a: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учебе в Симферополе и </a:t>
            </a:r>
            <a:b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</a:br>
            <a: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Императорской Академии художеств </a:t>
            </a:r>
            <a:b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</a:br>
            <a:r>
              <a:rPr lang="ru-RU" altLang="ru-RU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в Санкт-Петербурге с 1833 г. До1837 г.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73AD31-A887-4CE7-A335-DC63BA1C727E}"/>
              </a:ext>
            </a:extLst>
          </p:cNvPr>
          <p:cNvSpPr/>
          <p:nvPr/>
        </p:nvSpPr>
        <p:spPr>
          <a:xfrm>
            <a:off x="7023102" y="4047411"/>
            <a:ext cx="525837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Стиль</a:t>
            </a:r>
            <a:br>
              <a:rPr lang="ru-RU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Главная тема Айвазовского были</a:t>
            </a:r>
            <a:b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моря, штормы, штили. </a:t>
            </a:r>
          </a:p>
          <a:p>
            <a:pPr algn="ctr"/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Свои картины писал в мастерской,</a:t>
            </a:r>
          </a:p>
          <a:p>
            <a:pPr algn="ctr"/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а не с натуры,</a:t>
            </a:r>
          </a:p>
          <a:p>
            <a:pPr algn="ctr"/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основываясь на впечатлениях и</a:t>
            </a:r>
          </a:p>
          <a:p>
            <a:pPr algn="ctr"/>
            <a:r>
              <a:rPr lang="ru-RU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удивительной памяти.</a:t>
            </a:r>
          </a:p>
        </p:txBody>
      </p:sp>
    </p:spTree>
    <p:extLst>
      <p:ext uri="{BB962C8B-B14F-4D97-AF65-F5344CB8AC3E}">
        <p14:creationId xmlns:p14="http://schemas.microsoft.com/office/powerpoint/2010/main" val="2153484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 descr="Самые известные картины Ивана Айвазовского: описание и история создания —  полезные статьи «Ананас Постер»‎">
            <a:extLst>
              <a:ext uri="{FF2B5EF4-FFF2-40B4-BE49-F238E27FC236}">
                <a16:creationId xmlns:a16="http://schemas.microsoft.com/office/drawing/2014/main" id="{B757DC0C-7F63-4E7F-93B8-4FB15E560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35181"/>
            <a:ext cx="6096000" cy="405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Скачать 1920x1080 девятый вал, айвазовский, холст, масло, шторм, волны  обои, картинки full hd, hdtv, fhd, 1080p">
            <a:extLst>
              <a:ext uri="{FF2B5EF4-FFF2-40B4-BE49-F238E27FC236}">
                <a16:creationId xmlns:a16="http://schemas.microsoft.com/office/drawing/2014/main" id="{405C7FFD-F23F-4180-9C1E-CC7555AF7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Девятый вал Ивана Айвазовского [3840x2160] : r/wallpapers">
            <a:extLst>
              <a:ext uri="{FF2B5EF4-FFF2-40B4-BE49-F238E27FC236}">
                <a16:creationId xmlns:a16="http://schemas.microsoft.com/office/drawing/2014/main" id="{8808E1DE-6949-484C-93FA-F4332F745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Иван Константинович Айвазовский | Блог «Онлайн-Школа №1»">
            <a:extLst>
              <a:ext uri="{FF2B5EF4-FFF2-40B4-BE49-F238E27FC236}">
                <a16:creationId xmlns:a16="http://schemas.microsoft.com/office/drawing/2014/main" id="{CAD1AE1D-3D89-46AE-9A03-B52EDB798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6096000" cy="379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692810-598A-4644-9D13-0E64FA9C8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051800" y="-2720975"/>
            <a:ext cx="10515600" cy="1325563"/>
          </a:xfrm>
        </p:spPr>
        <p:txBody>
          <a:bodyPr/>
          <a:lstStyle/>
          <a:p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A208E-EC1B-48CD-A424-AA7116F54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676400" y="406250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Жизнь в Феодосии</a:t>
            </a:r>
            <a:br>
              <a:rPr lang="ru-RU" b="1" dirty="0"/>
            </a:b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Вернувшись, жил и работал</a:t>
            </a:r>
            <a:b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в родном городе,</a:t>
            </a:r>
            <a:b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занимался меценатством, </a:t>
            </a:r>
            <a:b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построил галерею, </a:t>
            </a:r>
            <a:b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водопровод и </a:t>
            </a:r>
            <a:b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археологический музей.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C4F63C-0C9D-497B-82C2-5F945BCFD6D0}"/>
              </a:ext>
            </a:extLst>
          </p:cNvPr>
          <p:cNvSpPr/>
          <p:nvPr/>
        </p:nvSpPr>
        <p:spPr>
          <a:xfrm>
            <a:off x="533400" y="3869681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Личная жизнь</a:t>
            </a:r>
          </a:p>
          <a:p>
            <a:pPr algn="ctr"/>
            <a: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Был дважды женат. </a:t>
            </a:r>
            <a:b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Первая жена Юлия Гревс</a:t>
            </a:r>
            <a:b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родила четырех дочерей,</a:t>
            </a:r>
            <a:b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но брак распался. </a:t>
            </a:r>
            <a:b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Вторая жена Анна Саркизова.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D6E138-7276-46A6-8C65-7482009E684A}"/>
              </a:ext>
            </a:extLst>
          </p:cNvPr>
          <p:cNvSpPr/>
          <p:nvPr/>
        </p:nvSpPr>
        <p:spPr>
          <a:xfrm>
            <a:off x="5791200" y="406250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FF520D"/>
                </a:solidFill>
              </a:rPr>
              <a:t>Смерть</a:t>
            </a:r>
            <a:r>
              <a:rPr lang="ru-RU" sz="2800" dirty="0"/>
              <a:t> </a:t>
            </a:r>
            <a:br>
              <a:rPr lang="ru-RU" sz="2800" dirty="0"/>
            </a:br>
            <a:r>
              <a:rPr lang="ru-RU" sz="2800" dirty="0">
                <a:solidFill>
                  <a:srgbClr val="FF684F"/>
                </a:solidFill>
              </a:rPr>
              <a:t>Скончался в</a:t>
            </a:r>
          </a:p>
          <a:p>
            <a:pPr algn="ctr"/>
            <a:r>
              <a:rPr lang="ru-RU" sz="2800" dirty="0">
                <a:solidFill>
                  <a:srgbClr val="FF684F"/>
                </a:solidFill>
              </a:rPr>
              <a:t>1900 году, оставив </a:t>
            </a:r>
            <a:br>
              <a:rPr lang="ru-RU" sz="2800" dirty="0">
                <a:solidFill>
                  <a:srgbClr val="FF684F"/>
                </a:solidFill>
              </a:rPr>
            </a:br>
            <a:r>
              <a:rPr lang="ru-RU" sz="2800" dirty="0">
                <a:solidFill>
                  <a:srgbClr val="FF684F"/>
                </a:solidFill>
              </a:rPr>
              <a:t>незавершенной </a:t>
            </a:r>
            <a:br>
              <a:rPr lang="ru-RU" sz="2800" dirty="0">
                <a:solidFill>
                  <a:srgbClr val="FF684F"/>
                </a:solidFill>
              </a:rPr>
            </a:br>
            <a:r>
              <a:rPr lang="ru-RU" sz="2800" dirty="0">
                <a:solidFill>
                  <a:srgbClr val="FF684F"/>
                </a:solidFill>
              </a:rPr>
              <a:t>картину «Взрыв </a:t>
            </a:r>
            <a:br>
              <a:rPr lang="ru-RU" sz="2800" dirty="0">
                <a:solidFill>
                  <a:srgbClr val="FF684F"/>
                </a:solidFill>
              </a:rPr>
            </a:br>
            <a:r>
              <a:rPr lang="ru-RU" sz="2800" dirty="0">
                <a:solidFill>
                  <a:srgbClr val="FF684F"/>
                </a:solidFill>
              </a:rPr>
              <a:t>турецкого корабля». 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146018-E8FE-4D5F-8B45-A22B706A7764}"/>
              </a:ext>
            </a:extLst>
          </p:cNvPr>
          <p:cNvSpPr/>
          <p:nvPr/>
        </p:nvSpPr>
        <p:spPr>
          <a:xfrm>
            <a:off x="5791200" y="3869681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8EC26A"/>
                </a:solidFill>
              </a:rPr>
              <a:t>Айвазовский</a:t>
            </a:r>
            <a:r>
              <a:rPr lang="ru-RU" sz="2800" dirty="0"/>
              <a:t> </a:t>
            </a:r>
          </a:p>
          <a:p>
            <a:pPr algn="ctr"/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первый русский художник,</a:t>
            </a:r>
          </a:p>
          <a:p>
            <a:pPr algn="ctr"/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чьи работы выставлялись</a:t>
            </a:r>
          </a:p>
          <a:p>
            <a:pPr algn="ctr"/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в Лувре, и признанный </a:t>
            </a:r>
          </a:p>
          <a:p>
            <a:pPr algn="ctr"/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«царь моря» в живописи</a:t>
            </a:r>
          </a:p>
        </p:txBody>
      </p:sp>
    </p:spTree>
    <p:extLst>
      <p:ext uri="{BB962C8B-B14F-4D97-AF65-F5344CB8AC3E}">
        <p14:creationId xmlns:p14="http://schemas.microsoft.com/office/powerpoint/2010/main" val="3276665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а Айвазовского Ревель (Таллин) 80х58 см купить c доставкой на OZON по  низкой цене (951947369)">
            <a:extLst>
              <a:ext uri="{FF2B5EF4-FFF2-40B4-BE49-F238E27FC236}">
                <a16:creationId xmlns:a16="http://schemas.microsoft.com/office/drawing/2014/main" id="{A005FB83-8DDE-4F55-A587-D363AA8B3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65980"/>
            <a:ext cx="12192000" cy="878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EEBDC3-6305-4AC2-961C-1441AD6D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</a:rPr>
              <a:t>Личное мнение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58E8B-4814-4EF3-8992-547947D43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Мне очень нравится детализация в творениях Ивана Айвазовского. Особенно удивляет то, что он писал свои картины почти полностью по памяти, не имея перед глазами моря. Несмотря на это, его работы выглядят невероятно живыми и правдоподобными. Больше всего меня поражает его способность передавать воду в спокойном состоянии она кажется прозрачной и лёгкой, а во время шторма мощной и бурной, словно живой. Иногда даже в волнах можно разглядеть мельчайшие крупицы песка и почувствовать движение моря. Я считаю, что Айвазовский один из тех художников, кто не только полностью заслуживает своего высокого статуса и уважения, но даже превосходит их. Его картины дают почувствовать красоту моря так, будто находишься рядом с ним.</a:t>
            </a:r>
          </a:p>
        </p:txBody>
      </p:sp>
    </p:spTree>
    <p:extLst>
      <p:ext uri="{BB962C8B-B14F-4D97-AF65-F5344CB8AC3E}">
        <p14:creationId xmlns:p14="http://schemas.microsoft.com/office/powerpoint/2010/main" val="2633972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Айвазовский: «Девятый вал» и еще 6000 картин – разбираем секреты его работы  и продуктивности | Гол.ру">
            <a:extLst>
              <a:ext uri="{FF2B5EF4-FFF2-40B4-BE49-F238E27FC236}">
                <a16:creationId xmlns:a16="http://schemas.microsoft.com/office/drawing/2014/main" id="{471E368D-EE45-4658-A83E-3D024F382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599"/>
            <a:ext cx="12198772" cy="7311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13CE24-D064-4336-BAF2-B068C6B52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Интересный факт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78EC-9706-4BCD-A64C-1A43C5659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Другом и лечащим врачом Айвазовского был Андрей Салтыков, который является моим прапрадедушкой (дедушка моей прабабушки). Однажды Айвазовский подарил Андрею Салтыкову маленькую картину но по обстоятельствам она не сохранилась.</a:t>
            </a:r>
          </a:p>
        </p:txBody>
      </p:sp>
    </p:spTree>
    <p:extLst>
      <p:ext uri="{BB962C8B-B14F-4D97-AF65-F5344CB8AC3E}">
        <p14:creationId xmlns:p14="http://schemas.microsoft.com/office/powerpoint/2010/main" val="4130412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432</Words>
  <Application>Microsoft Office PowerPoint</Application>
  <PresentationFormat>Widescreen</PresentationFormat>
  <Paragraphs>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BatangChe</vt:lpstr>
      <vt:lpstr>Yu Gothic UI</vt:lpstr>
      <vt:lpstr>Arial</vt:lpstr>
      <vt:lpstr>Bahnschrift Condensed</vt:lpstr>
      <vt:lpstr>Calibri</vt:lpstr>
      <vt:lpstr>Calibri Light</vt:lpstr>
      <vt:lpstr>Office Theme</vt:lpstr>
      <vt:lpstr>Иван Константинович Айвазовский</vt:lpstr>
      <vt:lpstr>Биография</vt:lpstr>
      <vt:lpstr>PowerPoint Presentation</vt:lpstr>
      <vt:lpstr>Личное мнение</vt:lpstr>
      <vt:lpstr>Интересный факт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Иван Константинович Айвазовский</dc:title>
  <dc:creator>Levon Zhamheryan</dc:creator>
  <cp:lastModifiedBy>Levon Zhamheryan</cp:lastModifiedBy>
  <cp:revision>1</cp:revision>
  <dcterms:created xsi:type="dcterms:W3CDTF">2026-03-08T19:14:39Z</dcterms:created>
  <dcterms:modified xsi:type="dcterms:W3CDTF">2026-03-08T21:04:49Z</dcterms:modified>
</cp:coreProperties>
</file>